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64" r:id="rId1"/>
  </p:sldMasterIdLst>
  <p:notesMasterIdLst>
    <p:notesMasterId r:id="rId3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Lst>
  <p:sldSz cx="9144000" cy="5143500" type="screen16x9"/>
  <p:notesSz cx="6858000" cy="9144000"/>
  <p:embeddedFontLst>
    <p:embeddedFont>
      <p:font typeface="Calibri" panose="020F0502020204030204" pitchFamily="34" charset="0"/>
      <p:regular r:id="rId34"/>
      <p:bold r:id="rId35"/>
      <p:italic r:id="rId36"/>
      <p:boldItalic r:id="rId37"/>
    </p:embeddedFont>
    <p:embeddedFont>
      <p:font typeface="Helvetica Neue" panose="02000503000000020004" pitchFamily="2" charset="0"/>
      <p:regular r:id="rId38"/>
      <p:bold r:id="rId39"/>
      <p:italic r:id="rId40"/>
      <p:boldItalic r:id="rId41"/>
    </p:embeddedFont>
    <p:embeddedFont>
      <p:font typeface="Helvetica Neue Light" panose="02000403000000020004" pitchFamily="2" charset="0"/>
      <p:regular r:id="rId42"/>
      <p:bold r:id="rId43"/>
      <p:italic r:id="rId44"/>
      <p:boldItalic r:id="rId45"/>
    </p:embeddedFont>
    <p:embeddedFont>
      <p:font typeface="Open Sans" panose="020B0606030504020204" pitchFamily="34" charset="0"/>
      <p:regular r:id="rId46"/>
      <p:bold r:id="rId47"/>
      <p:italic r:id="rId48"/>
      <p:boldItalic r:id="rId4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lexandra Keery" initials="" lastIdx="1" clrIdx="0"/>
  <p:cmAuthor id="1" name="Nick Schilling" initials="" lastIdx="1" clrIdx="1"/>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EECCA93F-3B12-4E7C-98EA-4E1F24DEDDEF}">
  <a:tblStyle styleId="{EECCA93F-3B12-4E7C-98EA-4E1F24DEDDEF}"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8"/>
    <p:restoredTop sz="94626"/>
  </p:normalViewPr>
  <p:slideViewPr>
    <p:cSldViewPr snapToGrid="0">
      <p:cViewPr varScale="1">
        <p:scale>
          <a:sx n="127" d="100"/>
          <a:sy n="127" d="100"/>
        </p:scale>
        <p:origin x="184" y="37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6.fntdata"/><Relationship Id="rId21" Type="http://schemas.openxmlformats.org/officeDocument/2006/relationships/slide" Target="slides/slide20.xml"/><Relationship Id="rId34" Type="http://schemas.openxmlformats.org/officeDocument/2006/relationships/font" Target="fonts/font1.fntdata"/><Relationship Id="rId42" Type="http://schemas.openxmlformats.org/officeDocument/2006/relationships/font" Target="fonts/font9.fntdata"/><Relationship Id="rId47" Type="http://schemas.openxmlformats.org/officeDocument/2006/relationships/font" Target="fonts/font14.fntdata"/><Relationship Id="rId50" Type="http://schemas.openxmlformats.org/officeDocument/2006/relationships/commentAuthors" Target="commentAuthor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4.fntdata"/><Relationship Id="rId40" Type="http://schemas.openxmlformats.org/officeDocument/2006/relationships/font" Target="fonts/font7.fntdata"/><Relationship Id="rId45" Type="http://schemas.openxmlformats.org/officeDocument/2006/relationships/font" Target="fonts/font12.fntdata"/><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11.fntdata"/><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2.fntdata"/><Relationship Id="rId43" Type="http://schemas.openxmlformats.org/officeDocument/2006/relationships/font" Target="fonts/font10.fntdata"/><Relationship Id="rId48" Type="http://schemas.openxmlformats.org/officeDocument/2006/relationships/font" Target="fonts/font15.fntdata"/><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font" Target="fonts/font5.fntdata"/><Relationship Id="rId46" Type="http://schemas.openxmlformats.org/officeDocument/2006/relationships/font" Target="fonts/font13.fntdata"/><Relationship Id="rId20" Type="http://schemas.openxmlformats.org/officeDocument/2006/relationships/slide" Target="slides/slide19.xml"/><Relationship Id="rId41" Type="http://schemas.openxmlformats.org/officeDocument/2006/relationships/font" Target="fonts/font8.fntdata"/><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3.fntdata"/><Relationship Id="rId49" Type="http://schemas.openxmlformats.org/officeDocument/2006/relationships/font" Target="fonts/font16.fntdata"/></Relationships>
</file>

<file path=ppt/comments/comment1.xml><?xml version="1.0" encoding="utf-8"?>
<p:cmLst xmlns:a="http://schemas.openxmlformats.org/drawingml/2006/main" xmlns:r="http://schemas.openxmlformats.org/officeDocument/2006/relationships" xmlns:p="http://schemas.openxmlformats.org/presentationml/2006/main">
  <p:cm authorId="0" dt="2023-10-24T00:23:58.350" idx="1">
    <p:pos x="6000" y="0"/>
    <p:text>@nick.schilling@fmtsolutions.com Alyssa did a great job updating the slides and it's now ready for your eyes again. Please let me know if you have any questions!</p:text>
  </p:cm>
  <p:cm authorId="1" dt="2023-10-24T00:23:58.350" idx="1">
    <p:pos x="6000" y="0"/>
    <p:text>Loos great!  Thank you.</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g27e203f8b53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a:p>
        </p:txBody>
      </p:sp>
      <p:sp>
        <p:nvSpPr>
          <p:cNvPr id="72" name="Google Shape;72;g27e203f8b53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g27e203f8b53_3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9" name="Google Shape;149;g27e203f8b53_3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g27e203f8b53_0_5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7" name="Google Shape;157;g27e203f8b53_0_57: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Over a 25 year retirement your expenses may average 80% of working income.</a:t>
            </a:r>
            <a:endParaRPr/>
          </a:p>
          <a:p>
            <a:pPr marL="0" lvl="0" indent="0" algn="l" rtl="0">
              <a:spcBef>
                <a:spcPts val="0"/>
              </a:spcBef>
              <a:spcAft>
                <a:spcPts val="0"/>
              </a:spcAft>
              <a:buNone/>
            </a:pPr>
            <a:r>
              <a:rPr lang="en"/>
              <a:t>But it's not a straight line</a:t>
            </a:r>
            <a:endParaRPr/>
          </a:p>
          <a:p>
            <a:pPr marL="0" lvl="0" indent="0" algn="l" rtl="0">
              <a:spcBef>
                <a:spcPts val="0"/>
              </a:spcBef>
              <a:spcAft>
                <a:spcPts val="0"/>
              </a:spcAft>
              <a:buNone/>
            </a:pPr>
            <a:r>
              <a:rPr lang="en"/>
              <a:t>Many people spend as much or more in their first 5 years of retirement</a:t>
            </a:r>
            <a:endParaRPr/>
          </a:p>
          <a:p>
            <a:pPr marL="0" lvl="0" indent="0" algn="l" rtl="0">
              <a:spcBef>
                <a:spcPts val="0"/>
              </a:spcBef>
              <a:spcAft>
                <a:spcPts val="0"/>
              </a:spcAft>
              <a:buNone/>
            </a:pPr>
            <a:r>
              <a:rPr lang="en"/>
              <a:t>Traveling, Moving closer to family and friends, doing all the things they put off until now.  </a:t>
            </a:r>
            <a:endParaRPr/>
          </a:p>
          <a:p>
            <a:pPr marL="0" lvl="0" indent="0" algn="l" rtl="0">
              <a:spcBef>
                <a:spcPts val="0"/>
              </a:spcBef>
              <a:spcAft>
                <a:spcPts val="0"/>
              </a:spcAft>
              <a:buNone/>
            </a:pPr>
            <a:r>
              <a:rPr lang="en"/>
              <a:t>Do it while your health and wealth allow</a:t>
            </a:r>
            <a:endParaRPr/>
          </a:p>
          <a:p>
            <a:pPr marL="0" lvl="0" indent="0" algn="l" rtl="0">
              <a:spcBef>
                <a:spcPts val="0"/>
              </a:spcBef>
              <a:spcAft>
                <a:spcPts val="0"/>
              </a:spcAft>
              <a:buNone/>
            </a:pPr>
            <a:r>
              <a:rPr lang="en"/>
              <a:t>After that things can settle into an 80-85% rhythm </a:t>
            </a:r>
            <a:endParaRPr/>
          </a:p>
          <a:p>
            <a:pPr marL="0" lvl="0" indent="0" algn="l" rtl="0">
              <a:spcBef>
                <a:spcPts val="0"/>
              </a:spcBef>
              <a:spcAft>
                <a:spcPts val="0"/>
              </a:spcAft>
              <a:buNone/>
            </a:pPr>
            <a:endParaRPr/>
          </a:p>
          <a:p>
            <a:pPr marL="0" lvl="0" indent="0" algn="l" rtl="0">
              <a:spcBef>
                <a:spcPts val="0"/>
              </a:spcBef>
              <a:spcAft>
                <a:spcPts val="0"/>
              </a:spcAft>
              <a:buNone/>
            </a:pPr>
            <a:r>
              <a:rPr lang="en"/>
              <a:t>A subset of this slide is the </a:t>
            </a:r>
            <a:endParaRPr/>
          </a:p>
          <a:p>
            <a:pPr marL="0" lvl="0" indent="0" algn="l" rtl="0">
              <a:spcBef>
                <a:spcPts val="0"/>
              </a:spcBef>
              <a:spcAft>
                <a:spcPts val="0"/>
              </a:spcAft>
              <a:buNone/>
            </a:pPr>
            <a:endParaRPr/>
          </a:p>
        </p:txBody>
      </p:sp>
      <p:sp>
        <p:nvSpPr>
          <p:cNvPr id="158" name="Google Shape;158;g27e203f8b53_0_57:notes"/>
          <p:cNvSpPr txBox="1">
            <a:spLocks noGrp="1"/>
          </p:cNvSpPr>
          <p:nvPr>
            <p:ph type="sldNum" idx="12"/>
          </p:nvPr>
        </p:nvSpPr>
        <p:spPr>
          <a:xfrm>
            <a:off x="3884613" y="8685213"/>
            <a:ext cx="2971800" cy="458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Font typeface="Arial"/>
              <a:buNone/>
            </a:pPr>
            <a:fld id="{00000000-1234-1234-1234-123412341234}" type="slidenum">
              <a:rPr lang="en"/>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g248c21ac70a_0_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8" name="Google Shape;168;g248c21ac70a_0_14: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Over a 25 year retirement your expenses may average 80% of working income.</a:t>
            </a:r>
            <a:endParaRPr/>
          </a:p>
          <a:p>
            <a:pPr marL="0" lvl="0" indent="0" algn="l" rtl="0">
              <a:spcBef>
                <a:spcPts val="0"/>
              </a:spcBef>
              <a:spcAft>
                <a:spcPts val="0"/>
              </a:spcAft>
              <a:buNone/>
            </a:pPr>
            <a:r>
              <a:rPr lang="en"/>
              <a:t>But it's not a straight line</a:t>
            </a:r>
            <a:endParaRPr/>
          </a:p>
          <a:p>
            <a:pPr marL="0" lvl="0" indent="0" algn="l" rtl="0">
              <a:spcBef>
                <a:spcPts val="0"/>
              </a:spcBef>
              <a:spcAft>
                <a:spcPts val="0"/>
              </a:spcAft>
              <a:buNone/>
            </a:pPr>
            <a:r>
              <a:rPr lang="en"/>
              <a:t>Many people spend as much or more in their first 5 years of retirement</a:t>
            </a:r>
            <a:endParaRPr/>
          </a:p>
          <a:p>
            <a:pPr marL="0" lvl="0" indent="0" algn="l" rtl="0">
              <a:spcBef>
                <a:spcPts val="0"/>
              </a:spcBef>
              <a:spcAft>
                <a:spcPts val="0"/>
              </a:spcAft>
              <a:buNone/>
            </a:pPr>
            <a:r>
              <a:rPr lang="en"/>
              <a:t>Traveling, Moving closer to family and friends, doing all the things they put off until now.  </a:t>
            </a:r>
            <a:endParaRPr/>
          </a:p>
          <a:p>
            <a:pPr marL="0" lvl="0" indent="0" algn="l" rtl="0">
              <a:spcBef>
                <a:spcPts val="0"/>
              </a:spcBef>
              <a:spcAft>
                <a:spcPts val="0"/>
              </a:spcAft>
              <a:buNone/>
            </a:pPr>
            <a:r>
              <a:rPr lang="en"/>
              <a:t>Do it while your health and wealth allow</a:t>
            </a:r>
            <a:endParaRPr/>
          </a:p>
          <a:p>
            <a:pPr marL="0" lvl="0" indent="0" algn="l" rtl="0">
              <a:spcBef>
                <a:spcPts val="0"/>
              </a:spcBef>
              <a:spcAft>
                <a:spcPts val="0"/>
              </a:spcAft>
              <a:buNone/>
            </a:pPr>
            <a:r>
              <a:rPr lang="en"/>
              <a:t>After that things can settle into an 80-85% rhythm </a:t>
            </a:r>
            <a:endParaRPr/>
          </a:p>
          <a:p>
            <a:pPr marL="0" lvl="0" indent="0" algn="l" rtl="0">
              <a:spcBef>
                <a:spcPts val="0"/>
              </a:spcBef>
              <a:spcAft>
                <a:spcPts val="0"/>
              </a:spcAft>
              <a:buNone/>
            </a:pPr>
            <a:endParaRPr/>
          </a:p>
          <a:p>
            <a:pPr marL="0" lvl="0" indent="0" algn="l" rtl="0">
              <a:spcBef>
                <a:spcPts val="0"/>
              </a:spcBef>
              <a:spcAft>
                <a:spcPts val="0"/>
              </a:spcAft>
              <a:buNone/>
            </a:pPr>
            <a:r>
              <a:rPr lang="en"/>
              <a:t>A subset of this slide is the </a:t>
            </a:r>
            <a:endParaRPr/>
          </a:p>
          <a:p>
            <a:pPr marL="0" lvl="0" indent="0" algn="l" rtl="0">
              <a:spcBef>
                <a:spcPts val="0"/>
              </a:spcBef>
              <a:spcAft>
                <a:spcPts val="0"/>
              </a:spcAft>
              <a:buNone/>
            </a:pPr>
            <a:endParaRPr/>
          </a:p>
        </p:txBody>
      </p:sp>
      <p:sp>
        <p:nvSpPr>
          <p:cNvPr id="169" name="Google Shape;169;g248c21ac70a_0_14:notes"/>
          <p:cNvSpPr txBox="1">
            <a:spLocks noGrp="1"/>
          </p:cNvSpPr>
          <p:nvPr>
            <p:ph type="sldNum" idx="12"/>
          </p:nvPr>
        </p:nvSpPr>
        <p:spPr>
          <a:xfrm>
            <a:off x="3884613" y="8685213"/>
            <a:ext cx="2971800" cy="458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Font typeface="Arial"/>
              <a:buNone/>
            </a:pPr>
            <a:fld id="{00000000-1234-1234-1234-123412341234}" type="slidenum">
              <a:rPr lang="en"/>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g27e203f8b53_3_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6" name="Google Shape;176;g27e203f8b53_3_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g27e203f8b53_3_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3" name="Google Shape;183;g27e203f8b53_3_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g27e203f8b53_3_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0" name="Google Shape;190;g27e203f8b53_3_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g248c21ac70a_0_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7" name="Google Shape;197;g248c21ac70a_0_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g248c21ac70a_0_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4" name="Google Shape;204;g248c21ac70a_0_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g248c21ac70a_0_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3" name="Google Shape;213;g248c21ac70a_0_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g248c21ac70a_0_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1" name="Google Shape;221;g248c21ac70a_0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g27e203f8b53_3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 name="Google Shape;80;g27e203f8b53_3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g27e2f3b0cfd_0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0" name="Google Shape;230;g27e2f3b0cfd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g27e203f8b53_0_8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9" name="Google Shape;239;g27e203f8b53_0_89: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Image Source: RightCapital → Desgin: layout as is with source info </a:t>
            </a:r>
            <a:endParaRPr/>
          </a:p>
          <a:p>
            <a:pPr marL="0" lvl="0" indent="0" algn="l" rtl="0">
              <a:spcBef>
                <a:spcPts val="0"/>
              </a:spcBef>
              <a:spcAft>
                <a:spcPts val="0"/>
              </a:spcAft>
              <a:buNone/>
            </a:pPr>
            <a:endParaRPr/>
          </a:p>
          <a:p>
            <a:pPr marL="0" lvl="0" indent="0" algn="l" rtl="0">
              <a:spcBef>
                <a:spcPts val="0"/>
              </a:spcBef>
              <a:spcAft>
                <a:spcPts val="0"/>
              </a:spcAft>
              <a:buNone/>
            </a:pPr>
            <a:r>
              <a:rPr lang="en"/>
              <a:t>Nobody has a crystal ball</a:t>
            </a:r>
            <a:endParaRPr/>
          </a:p>
          <a:p>
            <a:pPr marL="0" lvl="0" indent="0" algn="l" rtl="0">
              <a:spcBef>
                <a:spcPts val="0"/>
              </a:spcBef>
              <a:spcAft>
                <a:spcPts val="0"/>
              </a:spcAft>
              <a:buNone/>
            </a:pPr>
            <a:r>
              <a:rPr lang="en"/>
              <a:t>No advisor know what’s going to happen next, but what we can do is prepare as best we can, have a plan and stress test taht plan using many, many different market circumstances</a:t>
            </a:r>
            <a:endParaRPr/>
          </a:p>
          <a:p>
            <a:pPr marL="0" lvl="0" indent="0" algn="l" rtl="0">
              <a:spcBef>
                <a:spcPts val="0"/>
              </a:spcBef>
              <a:spcAft>
                <a:spcPts val="0"/>
              </a:spcAft>
              <a:buNone/>
            </a:pPr>
            <a:endParaRPr/>
          </a:p>
          <a:p>
            <a:pPr marL="0" lvl="0" indent="0" algn="l" rtl="0">
              <a:spcBef>
                <a:spcPts val="0"/>
              </a:spcBef>
              <a:spcAft>
                <a:spcPts val="0"/>
              </a:spcAft>
              <a:buNone/>
            </a:pPr>
            <a:r>
              <a:rPr lang="en"/>
              <a:t>Running thousands of different scenarios, changing variables. </a:t>
            </a:r>
            <a:endParaRPr/>
          </a:p>
        </p:txBody>
      </p:sp>
      <p:sp>
        <p:nvSpPr>
          <p:cNvPr id="240" name="Google Shape;240;g27e203f8b53_0_89:notes"/>
          <p:cNvSpPr txBox="1">
            <a:spLocks noGrp="1"/>
          </p:cNvSpPr>
          <p:nvPr>
            <p:ph type="sldNum" idx="12"/>
          </p:nvPr>
        </p:nvSpPr>
        <p:spPr>
          <a:xfrm>
            <a:off x="3884613" y="8685213"/>
            <a:ext cx="2971800" cy="458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Font typeface="Arial"/>
              <a:buNone/>
            </a:pPr>
            <a:fld id="{00000000-1234-1234-1234-123412341234}" type="slidenum">
              <a:rPr lang="en"/>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g27eebb09be9_1_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8" name="Google Shape;248;g27eebb09be9_1_20: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Image Source: RightCapital → Desgin: layout as is with source info </a:t>
            </a:r>
            <a:endParaRPr/>
          </a:p>
          <a:p>
            <a:pPr marL="0" lvl="0" indent="0" algn="l" rtl="0">
              <a:spcBef>
                <a:spcPts val="0"/>
              </a:spcBef>
              <a:spcAft>
                <a:spcPts val="0"/>
              </a:spcAft>
              <a:buNone/>
            </a:pPr>
            <a:endParaRPr/>
          </a:p>
          <a:p>
            <a:pPr marL="0" lvl="0" indent="0" algn="l" rtl="0">
              <a:spcBef>
                <a:spcPts val="0"/>
              </a:spcBef>
              <a:spcAft>
                <a:spcPts val="0"/>
              </a:spcAft>
              <a:buNone/>
            </a:pPr>
            <a:r>
              <a:rPr lang="en"/>
              <a:t>Nobody has a crystal ball</a:t>
            </a:r>
            <a:endParaRPr/>
          </a:p>
          <a:p>
            <a:pPr marL="0" lvl="0" indent="0" algn="l" rtl="0">
              <a:spcBef>
                <a:spcPts val="0"/>
              </a:spcBef>
              <a:spcAft>
                <a:spcPts val="0"/>
              </a:spcAft>
              <a:buNone/>
            </a:pPr>
            <a:r>
              <a:rPr lang="en"/>
              <a:t>No advisor know what’s going to happen next, but what we can do is prepare as best we can, have a plan and stress test taht plan using many, many different market circumstances</a:t>
            </a:r>
            <a:endParaRPr/>
          </a:p>
          <a:p>
            <a:pPr marL="0" lvl="0" indent="0" algn="l" rtl="0">
              <a:spcBef>
                <a:spcPts val="0"/>
              </a:spcBef>
              <a:spcAft>
                <a:spcPts val="0"/>
              </a:spcAft>
              <a:buNone/>
            </a:pPr>
            <a:endParaRPr/>
          </a:p>
          <a:p>
            <a:pPr marL="0" lvl="0" indent="0" algn="l" rtl="0">
              <a:spcBef>
                <a:spcPts val="0"/>
              </a:spcBef>
              <a:spcAft>
                <a:spcPts val="0"/>
              </a:spcAft>
              <a:buNone/>
            </a:pPr>
            <a:r>
              <a:rPr lang="en"/>
              <a:t>Running thousands of different scenarios, changing variables. </a:t>
            </a:r>
            <a:endParaRPr/>
          </a:p>
        </p:txBody>
      </p:sp>
      <p:sp>
        <p:nvSpPr>
          <p:cNvPr id="249" name="Google Shape;249;g27eebb09be9_1_20:notes"/>
          <p:cNvSpPr txBox="1">
            <a:spLocks noGrp="1"/>
          </p:cNvSpPr>
          <p:nvPr>
            <p:ph type="sldNum" idx="12"/>
          </p:nvPr>
        </p:nvSpPr>
        <p:spPr>
          <a:xfrm>
            <a:off x="3884613" y="8685213"/>
            <a:ext cx="2971800" cy="458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Font typeface="Arial"/>
              <a:buNone/>
            </a:pPr>
            <a:fld id="{00000000-1234-1234-1234-123412341234}" type="slidenum">
              <a:rPr lang="en"/>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g27e203f8b53_0_9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7" name="Google Shape;257;g27e203f8b53_0_97: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8" name="Google Shape;258;g27e203f8b53_0_97:notes"/>
          <p:cNvSpPr txBox="1">
            <a:spLocks noGrp="1"/>
          </p:cNvSpPr>
          <p:nvPr>
            <p:ph type="sldNum" idx="12"/>
          </p:nvPr>
        </p:nvSpPr>
        <p:spPr>
          <a:xfrm>
            <a:off x="3884613" y="8685213"/>
            <a:ext cx="2971800" cy="458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Font typeface="Arial"/>
              <a:buNone/>
            </a:pPr>
            <a:fld id="{00000000-1234-1234-1234-123412341234}" type="slidenum">
              <a:rPr lang="en"/>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g27eebb09be9_1_5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6" name="Google Shape;266;g27eebb09be9_1_52: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7" name="Google Shape;267;g27eebb09be9_1_52:notes"/>
          <p:cNvSpPr txBox="1">
            <a:spLocks noGrp="1"/>
          </p:cNvSpPr>
          <p:nvPr>
            <p:ph type="sldNum" idx="12"/>
          </p:nvPr>
        </p:nvSpPr>
        <p:spPr>
          <a:xfrm>
            <a:off x="3884613" y="8685213"/>
            <a:ext cx="2971800" cy="458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Font typeface="Arial"/>
              <a:buNone/>
            </a:pPr>
            <a:fld id="{00000000-1234-1234-1234-123412341234}" type="slidenum">
              <a:rPr lang="en"/>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g27e2f3b0cfd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5" name="Google Shape;275;g27e2f3b0cfd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g27eebb09be9_1_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4" name="Google Shape;284;g27eebb09be9_1_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g27eebb09be9_1_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0" name="Google Shape;290;g27eebb09be9_1_29: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91" name="Google Shape;291;g27eebb09be9_1_29:notes"/>
          <p:cNvSpPr txBox="1">
            <a:spLocks noGrp="1"/>
          </p:cNvSpPr>
          <p:nvPr>
            <p:ph type="sldNum" idx="12"/>
          </p:nvPr>
        </p:nvSpPr>
        <p:spPr>
          <a:xfrm>
            <a:off x="3884613" y="8685213"/>
            <a:ext cx="2971800" cy="458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Font typeface="Arial"/>
              <a:buNone/>
            </a:pPr>
            <a:fld id="{00000000-1234-1234-1234-123412341234}" type="slidenum">
              <a:rPr lang="en"/>
              <a:t>27</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g27eebb09be9_1_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9" name="Google Shape;299;g27eebb09be9_1_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Google Shape;306;g29147585728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7" name="Google Shape;307;g29147585728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g27e203f8b53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7" name="Google Shape;87;g27e203f8b53_0_1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Google Shape;313;g27eebb09be9_1_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4" name="Google Shape;314;g27eebb09be9_1_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Google Shape;319;g27e2f3b0cfd_0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0" name="Google Shape;320;g27e2f3b0cfd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27e203f8b53_0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9" name="Google Shape;99;g27e203f8b53_0_2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
              <a:t>LIFE PLANNING FOR RETIREMENT</a:t>
            </a:r>
            <a:endParaRPr/>
          </a:p>
          <a:p>
            <a:pPr marL="0" lvl="0" indent="0" algn="l" rtl="0">
              <a:spcBef>
                <a:spcPts val="0"/>
              </a:spcBef>
              <a:spcAft>
                <a:spcPts val="0"/>
              </a:spcAft>
              <a:buNone/>
            </a:pPr>
            <a:endParaRPr/>
          </a:p>
          <a:p>
            <a:pPr marL="0" lvl="0" indent="0" algn="l" rtl="0">
              <a:spcBef>
                <a:spcPts val="0"/>
              </a:spcBef>
              <a:spcAft>
                <a:spcPts val="0"/>
              </a:spcAft>
              <a:buNone/>
            </a:pPr>
            <a:r>
              <a:rPr lang="en"/>
              <a:t>The increasing number of lifestyle choices and years in retirement have created additional personal responsibilities, especially in light of the ever-changing (and oftentimes uncertain) financial markets.</a:t>
            </a:r>
            <a:endParaRPr/>
          </a:p>
          <a:p>
            <a:pPr marL="0" lvl="0" indent="0" algn="l" rtl="0">
              <a:spcBef>
                <a:spcPts val="0"/>
              </a:spcBef>
              <a:spcAft>
                <a:spcPts val="0"/>
              </a:spcAft>
              <a:buNone/>
            </a:pPr>
            <a:endParaRPr/>
          </a:p>
          <a:p>
            <a:pPr marL="0" lvl="0" indent="0" algn="l" rtl="0">
              <a:spcBef>
                <a:spcPts val="0"/>
              </a:spcBef>
              <a:spcAft>
                <a:spcPts val="0"/>
              </a:spcAft>
              <a:buNone/>
            </a:pPr>
            <a:r>
              <a:rPr lang="en"/>
              <a:t>Values &amp; Objectives</a:t>
            </a:r>
            <a:endParaRPr/>
          </a:p>
          <a:p>
            <a:pPr marL="0" lvl="0" indent="0" algn="l" rtl="0">
              <a:spcBef>
                <a:spcPts val="0"/>
              </a:spcBef>
              <a:spcAft>
                <a:spcPts val="0"/>
              </a:spcAft>
              <a:buNone/>
            </a:pPr>
            <a:endParaRPr/>
          </a:p>
          <a:p>
            <a:pPr marL="0" lvl="0" indent="0" algn="l" rtl="0">
              <a:spcBef>
                <a:spcPts val="0"/>
              </a:spcBef>
              <a:spcAft>
                <a:spcPts val="0"/>
              </a:spcAft>
              <a:buNone/>
            </a:pPr>
            <a:r>
              <a:rPr lang="en"/>
              <a:t>To help you prepare for the type of retirement you really want, you’ll need proper financial and lifestyle planning. It’s important to remember that:</a:t>
            </a:r>
            <a:endParaRPr/>
          </a:p>
          <a:p>
            <a:pPr marL="0" lvl="0" indent="0" algn="l" rtl="0">
              <a:spcBef>
                <a:spcPts val="0"/>
              </a:spcBef>
              <a:spcAft>
                <a:spcPts val="0"/>
              </a:spcAft>
              <a:buNone/>
            </a:pPr>
            <a:endParaRPr/>
          </a:p>
          <a:p>
            <a:pPr marL="177819" lvl="0" indent="-177819" algn="l" rtl="0">
              <a:spcBef>
                <a:spcPts val="0"/>
              </a:spcBef>
              <a:spcAft>
                <a:spcPts val="0"/>
              </a:spcAft>
              <a:buClr>
                <a:schemeClr val="dk1"/>
              </a:buClr>
              <a:buSzPts val="1200"/>
              <a:buFont typeface="Arial"/>
              <a:buChar char="•"/>
            </a:pPr>
            <a:r>
              <a:rPr lang="en"/>
              <a:t>Retirement planning should not be focused solely on money</a:t>
            </a:r>
            <a:endParaRPr/>
          </a:p>
          <a:p>
            <a:pPr marL="177819" lvl="0" indent="-177819" algn="l" rtl="0">
              <a:spcBef>
                <a:spcPts val="0"/>
              </a:spcBef>
              <a:spcAft>
                <a:spcPts val="0"/>
              </a:spcAft>
              <a:buClr>
                <a:schemeClr val="dk1"/>
              </a:buClr>
              <a:buSzPts val="1200"/>
              <a:buFont typeface="Arial"/>
              <a:buChar char="•"/>
            </a:pPr>
            <a:r>
              <a:rPr lang="en"/>
              <a:t>Financial security and success alone does not guarantee a rich or fulfilling life</a:t>
            </a:r>
            <a:endParaRPr/>
          </a:p>
          <a:p>
            <a:pPr marL="177819" lvl="0" indent="-177819" algn="l" rtl="0">
              <a:spcBef>
                <a:spcPts val="0"/>
              </a:spcBef>
              <a:spcAft>
                <a:spcPts val="0"/>
              </a:spcAft>
              <a:buClr>
                <a:schemeClr val="dk1"/>
              </a:buClr>
              <a:buSzPts val="1200"/>
              <a:buFont typeface="Arial"/>
              <a:buChar char="•"/>
            </a:pPr>
            <a:r>
              <a:rPr lang="en"/>
              <a:t>Financial freedom does provide more choices throughout life, including your retirement years</a:t>
            </a:r>
            <a:endParaRPr/>
          </a:p>
        </p:txBody>
      </p:sp>
      <p:sp>
        <p:nvSpPr>
          <p:cNvPr id="100" name="Google Shape;100;g27e203f8b53_0_26:notes"/>
          <p:cNvSpPr txBox="1">
            <a:spLocks noGrp="1"/>
          </p:cNvSpPr>
          <p:nvPr>
            <p:ph type="ftr" idx="11"/>
          </p:nvPr>
        </p:nvSpPr>
        <p:spPr>
          <a:xfrm>
            <a:off x="0" y="8685213"/>
            <a:ext cx="2971800" cy="4587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rgbClr val="000000"/>
              </a:buClr>
              <a:buSzPts val="1200"/>
              <a:buFont typeface="Calibri"/>
              <a:buNone/>
            </a:pPr>
            <a:r>
              <a:rPr lang="en" sz="1200" b="0" i="0" u="none" strike="noStrike" cap="none">
                <a:solidFill>
                  <a:srgbClr val="000000"/>
                </a:solidFill>
                <a:latin typeface="Calibri"/>
                <a:ea typeface="Calibri"/>
                <a:cs typeface="Calibri"/>
                <a:sym typeface="Calibri"/>
              </a:rPr>
              <a:t>© 2003 – 2023 Financial Educators Network®</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27e203f8b53_3_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 name="Google Shape;108;g27e203f8b53_3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27e7bba5ddc_0_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 name="Google Shape;116;g27e7bba5ddc_0_13: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Design: Generalize this for FEN, remove photo </a:t>
            </a:r>
            <a:endParaRPr/>
          </a:p>
        </p:txBody>
      </p:sp>
      <p:sp>
        <p:nvSpPr>
          <p:cNvPr id="117" name="Google Shape;117;g27e7bba5ddc_0_13:notes"/>
          <p:cNvSpPr txBox="1">
            <a:spLocks noGrp="1"/>
          </p:cNvSpPr>
          <p:nvPr>
            <p:ph type="sldNum" idx="12"/>
          </p:nvPr>
        </p:nvSpPr>
        <p:spPr>
          <a:xfrm>
            <a:off x="3884613" y="8685213"/>
            <a:ext cx="2971800" cy="458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Font typeface="Arial"/>
              <a:buNone/>
            </a:pPr>
            <a:fld id="{00000000-1234-1234-1234-123412341234}" type="slidenum">
              <a:rPr lang="en"/>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27e7bba5ddc_0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 name="Google Shape;124;g27e7bba5ddc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27e203f8b53_0_4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g27e203f8b53_0_45: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Image Source: RightCapital → Design: layout snapshot as it is with source information </a:t>
            </a:r>
            <a:endParaRPr/>
          </a:p>
          <a:p>
            <a:pPr marL="0" lvl="0" indent="0" algn="l" rtl="0">
              <a:spcBef>
                <a:spcPts val="0"/>
              </a:spcBef>
              <a:spcAft>
                <a:spcPts val="0"/>
              </a:spcAft>
              <a:buNone/>
            </a:pPr>
            <a:r>
              <a:rPr lang="en"/>
              <a:t>Planning Analytics (is a major component of what it means to put together a plan and structure it with specificity) </a:t>
            </a:r>
            <a:endParaRPr/>
          </a:p>
        </p:txBody>
      </p:sp>
      <p:sp>
        <p:nvSpPr>
          <p:cNvPr id="133" name="Google Shape;133;g27e203f8b53_0_45:notes"/>
          <p:cNvSpPr txBox="1">
            <a:spLocks noGrp="1"/>
          </p:cNvSpPr>
          <p:nvPr>
            <p:ph type="sldNum" idx="12"/>
          </p:nvPr>
        </p:nvSpPr>
        <p:spPr>
          <a:xfrm>
            <a:off x="3884613" y="8685213"/>
            <a:ext cx="2971800" cy="458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Font typeface="Arial"/>
              <a:buNone/>
            </a:pPr>
            <a:fld id="{00000000-1234-1234-1234-123412341234}" type="slidenum">
              <a:rPr lang="en"/>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g27eebb09be9_1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 name="Google Shape;143;g27eebb09be9_1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blipFill>
          <a:blip r:embed="rId2">
            <a:alphaModFix/>
          </a:blip>
          <a:stretch>
            <a:fillRect/>
          </a:stretch>
        </a:blipFill>
        <a:effectLst/>
      </p:bgPr>
    </p:bg>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397325" y="4645925"/>
            <a:ext cx="434700" cy="3354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397325" y="4645925"/>
            <a:ext cx="434700" cy="3354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397325" y="4645925"/>
            <a:ext cx="434700" cy="3354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ection Header">
  <p:cSld name="1_Section Header">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623888" y="2159240"/>
            <a:ext cx="7886700" cy="972600"/>
          </a:xfrm>
          <a:prstGeom prst="rect">
            <a:avLst/>
          </a:prstGeom>
          <a:noFill/>
          <a:ln>
            <a:noFill/>
          </a:ln>
        </p:spPr>
        <p:txBody>
          <a:bodyPr spcFirstLastPara="1" wrap="square" lIns="51425" tIns="25700" rIns="51425" bIns="25700" anchor="b" anchorCtr="0">
            <a:noAutofit/>
          </a:bodyPr>
          <a:lstStyle>
            <a:lvl1pPr lvl="0" algn="l" rtl="0">
              <a:lnSpc>
                <a:spcPct val="90000"/>
              </a:lnSpc>
              <a:spcBef>
                <a:spcPts val="0"/>
              </a:spcBef>
              <a:spcAft>
                <a:spcPts val="0"/>
              </a:spcAft>
              <a:buClr>
                <a:srgbClr val="254062"/>
              </a:buClr>
              <a:buSzPts val="3400"/>
              <a:buFont typeface="Calibri"/>
              <a:buNone/>
              <a:defRPr sz="4500">
                <a:solidFill>
                  <a:schemeClr val="dk1"/>
                </a:solidFill>
                <a:latin typeface="Helvetica Neue"/>
                <a:ea typeface="Helvetica Neue"/>
                <a:cs typeface="Helvetica Neue"/>
                <a:sym typeface="Helvetica Neue"/>
              </a:defRPr>
            </a:lvl1pPr>
            <a:lvl2pPr lvl="1" algn="l" rtl="0">
              <a:lnSpc>
                <a:spcPct val="100000"/>
              </a:lnSpc>
              <a:spcBef>
                <a:spcPts val="0"/>
              </a:spcBef>
              <a:spcAft>
                <a:spcPts val="0"/>
              </a:spcAft>
              <a:buSzPts val="800"/>
              <a:buNone/>
              <a:defRPr/>
            </a:lvl2pPr>
            <a:lvl3pPr lvl="2" algn="l" rtl="0">
              <a:lnSpc>
                <a:spcPct val="100000"/>
              </a:lnSpc>
              <a:spcBef>
                <a:spcPts val="0"/>
              </a:spcBef>
              <a:spcAft>
                <a:spcPts val="0"/>
              </a:spcAft>
              <a:buSzPts val="800"/>
              <a:buNone/>
              <a:defRPr/>
            </a:lvl3pPr>
            <a:lvl4pPr lvl="3" algn="l" rtl="0">
              <a:lnSpc>
                <a:spcPct val="100000"/>
              </a:lnSpc>
              <a:spcBef>
                <a:spcPts val="0"/>
              </a:spcBef>
              <a:spcAft>
                <a:spcPts val="0"/>
              </a:spcAft>
              <a:buSzPts val="800"/>
              <a:buNone/>
              <a:defRPr/>
            </a:lvl4pPr>
            <a:lvl5pPr lvl="4" algn="l" rtl="0">
              <a:lnSpc>
                <a:spcPct val="100000"/>
              </a:lnSpc>
              <a:spcBef>
                <a:spcPts val="0"/>
              </a:spcBef>
              <a:spcAft>
                <a:spcPts val="0"/>
              </a:spcAft>
              <a:buSzPts val="800"/>
              <a:buNone/>
              <a:defRPr/>
            </a:lvl5pPr>
            <a:lvl6pPr lvl="5" algn="l" rtl="0">
              <a:lnSpc>
                <a:spcPct val="100000"/>
              </a:lnSpc>
              <a:spcBef>
                <a:spcPts val="0"/>
              </a:spcBef>
              <a:spcAft>
                <a:spcPts val="0"/>
              </a:spcAft>
              <a:buSzPts val="800"/>
              <a:buNone/>
              <a:defRPr/>
            </a:lvl6pPr>
            <a:lvl7pPr lvl="6" algn="l" rtl="0">
              <a:lnSpc>
                <a:spcPct val="100000"/>
              </a:lnSpc>
              <a:spcBef>
                <a:spcPts val="0"/>
              </a:spcBef>
              <a:spcAft>
                <a:spcPts val="0"/>
              </a:spcAft>
              <a:buSzPts val="800"/>
              <a:buNone/>
              <a:defRPr/>
            </a:lvl7pPr>
            <a:lvl8pPr lvl="7" algn="l" rtl="0">
              <a:lnSpc>
                <a:spcPct val="100000"/>
              </a:lnSpc>
              <a:spcBef>
                <a:spcPts val="0"/>
              </a:spcBef>
              <a:spcAft>
                <a:spcPts val="0"/>
              </a:spcAft>
              <a:buSzPts val="800"/>
              <a:buNone/>
              <a:defRPr/>
            </a:lvl8pPr>
            <a:lvl9pPr lvl="8" algn="l" rtl="0">
              <a:lnSpc>
                <a:spcPct val="100000"/>
              </a:lnSpc>
              <a:spcBef>
                <a:spcPts val="0"/>
              </a:spcBef>
              <a:spcAft>
                <a:spcPts val="0"/>
              </a:spcAft>
              <a:buSzPts val="800"/>
              <a:buNone/>
              <a:defRPr/>
            </a:lvl9pPr>
          </a:lstStyle>
          <a:p>
            <a:endParaRPr/>
          </a:p>
        </p:txBody>
      </p:sp>
      <p:sp>
        <p:nvSpPr>
          <p:cNvPr id="52" name="Google Shape;52;p13"/>
          <p:cNvSpPr txBox="1">
            <a:spLocks noGrp="1"/>
          </p:cNvSpPr>
          <p:nvPr>
            <p:ph type="body" idx="1"/>
          </p:nvPr>
        </p:nvSpPr>
        <p:spPr>
          <a:xfrm>
            <a:off x="623888" y="3135404"/>
            <a:ext cx="7886700" cy="774900"/>
          </a:xfrm>
          <a:prstGeom prst="rect">
            <a:avLst/>
          </a:prstGeom>
          <a:noFill/>
          <a:ln>
            <a:noFill/>
          </a:ln>
        </p:spPr>
        <p:txBody>
          <a:bodyPr spcFirstLastPara="1" wrap="square" lIns="51425" tIns="25700" rIns="51425" bIns="25700" anchor="t" anchorCtr="0">
            <a:noAutofit/>
          </a:bodyPr>
          <a:lstStyle>
            <a:lvl1pPr marL="457200" lvl="0" indent="-228600" algn="l" rtl="0">
              <a:lnSpc>
                <a:spcPct val="90000"/>
              </a:lnSpc>
              <a:spcBef>
                <a:spcPts val="800"/>
              </a:spcBef>
              <a:spcAft>
                <a:spcPts val="0"/>
              </a:spcAft>
              <a:buClr>
                <a:schemeClr val="lt1"/>
              </a:buClr>
              <a:buSzPts val="1400"/>
              <a:buNone/>
              <a:defRPr sz="1800">
                <a:solidFill>
                  <a:schemeClr val="lt1"/>
                </a:solidFill>
                <a:latin typeface="Helvetica Neue"/>
                <a:ea typeface="Helvetica Neue"/>
                <a:cs typeface="Helvetica Neue"/>
                <a:sym typeface="Helvetica Neue"/>
              </a:defRPr>
            </a:lvl1pPr>
            <a:lvl2pPr marL="914400" lvl="1" indent="-228600" algn="l" rtl="0">
              <a:lnSpc>
                <a:spcPct val="90000"/>
              </a:lnSpc>
              <a:spcBef>
                <a:spcPts val="400"/>
              </a:spcBef>
              <a:spcAft>
                <a:spcPts val="0"/>
              </a:spcAft>
              <a:buClr>
                <a:srgbClr val="888888"/>
              </a:buClr>
              <a:buSzPts val="1100"/>
              <a:buNone/>
              <a:defRPr sz="1500">
                <a:solidFill>
                  <a:srgbClr val="888888"/>
                </a:solidFill>
              </a:defRPr>
            </a:lvl2pPr>
            <a:lvl3pPr marL="1371600" lvl="2" indent="-228600" algn="l" rtl="0">
              <a:lnSpc>
                <a:spcPct val="90000"/>
              </a:lnSpc>
              <a:spcBef>
                <a:spcPts val="400"/>
              </a:spcBef>
              <a:spcAft>
                <a:spcPts val="0"/>
              </a:spcAft>
              <a:buClr>
                <a:srgbClr val="888888"/>
              </a:buClr>
              <a:buSzPts val="1100"/>
              <a:buNone/>
              <a:defRPr sz="1400">
                <a:solidFill>
                  <a:srgbClr val="888888"/>
                </a:solidFill>
              </a:defRPr>
            </a:lvl3pPr>
            <a:lvl4pPr marL="1828800" lvl="3" indent="-228600" algn="l" rtl="0">
              <a:lnSpc>
                <a:spcPct val="90000"/>
              </a:lnSpc>
              <a:spcBef>
                <a:spcPts val="400"/>
              </a:spcBef>
              <a:spcAft>
                <a:spcPts val="0"/>
              </a:spcAft>
              <a:buClr>
                <a:srgbClr val="888888"/>
              </a:buClr>
              <a:buSzPts val="900"/>
              <a:buNone/>
              <a:defRPr sz="1200">
                <a:solidFill>
                  <a:srgbClr val="888888"/>
                </a:solidFill>
              </a:defRPr>
            </a:lvl4pPr>
            <a:lvl5pPr marL="2286000" lvl="4" indent="-228600" algn="l" rtl="0">
              <a:lnSpc>
                <a:spcPct val="90000"/>
              </a:lnSpc>
              <a:spcBef>
                <a:spcPts val="400"/>
              </a:spcBef>
              <a:spcAft>
                <a:spcPts val="0"/>
              </a:spcAft>
              <a:buClr>
                <a:srgbClr val="888888"/>
              </a:buClr>
              <a:buSzPts val="900"/>
              <a:buNone/>
              <a:defRPr sz="1200">
                <a:solidFill>
                  <a:srgbClr val="888888"/>
                </a:solidFill>
              </a:defRPr>
            </a:lvl5pPr>
            <a:lvl6pPr marL="2743200" lvl="5" indent="-228600" algn="l" rtl="0">
              <a:lnSpc>
                <a:spcPct val="90000"/>
              </a:lnSpc>
              <a:spcBef>
                <a:spcPts val="400"/>
              </a:spcBef>
              <a:spcAft>
                <a:spcPts val="0"/>
              </a:spcAft>
              <a:buClr>
                <a:srgbClr val="888888"/>
              </a:buClr>
              <a:buSzPts val="900"/>
              <a:buNone/>
              <a:defRPr sz="1200">
                <a:solidFill>
                  <a:srgbClr val="888888"/>
                </a:solidFill>
              </a:defRPr>
            </a:lvl6pPr>
            <a:lvl7pPr marL="3200400" lvl="6" indent="-228600" algn="l" rtl="0">
              <a:lnSpc>
                <a:spcPct val="90000"/>
              </a:lnSpc>
              <a:spcBef>
                <a:spcPts val="400"/>
              </a:spcBef>
              <a:spcAft>
                <a:spcPts val="0"/>
              </a:spcAft>
              <a:buClr>
                <a:srgbClr val="888888"/>
              </a:buClr>
              <a:buSzPts val="900"/>
              <a:buNone/>
              <a:defRPr sz="1200">
                <a:solidFill>
                  <a:srgbClr val="888888"/>
                </a:solidFill>
              </a:defRPr>
            </a:lvl7pPr>
            <a:lvl8pPr marL="3657600" lvl="7" indent="-228600" algn="l" rtl="0">
              <a:lnSpc>
                <a:spcPct val="90000"/>
              </a:lnSpc>
              <a:spcBef>
                <a:spcPts val="400"/>
              </a:spcBef>
              <a:spcAft>
                <a:spcPts val="0"/>
              </a:spcAft>
              <a:buClr>
                <a:srgbClr val="888888"/>
              </a:buClr>
              <a:buSzPts val="900"/>
              <a:buNone/>
              <a:defRPr sz="1200">
                <a:solidFill>
                  <a:srgbClr val="888888"/>
                </a:solidFill>
              </a:defRPr>
            </a:lvl8pPr>
            <a:lvl9pPr marL="4114800" lvl="8" indent="-228600" algn="l" rtl="0">
              <a:lnSpc>
                <a:spcPct val="90000"/>
              </a:lnSpc>
              <a:spcBef>
                <a:spcPts val="400"/>
              </a:spcBef>
              <a:spcAft>
                <a:spcPts val="0"/>
              </a:spcAft>
              <a:buClr>
                <a:srgbClr val="888888"/>
              </a:buClr>
              <a:buSzPts val="900"/>
              <a:buNone/>
              <a:defRPr sz="1200">
                <a:solidFill>
                  <a:srgbClr val="888888"/>
                </a:solidFill>
              </a:defRPr>
            </a:lvl9pPr>
          </a:lstStyle>
          <a:p>
            <a:endParaRPr/>
          </a:p>
        </p:txBody>
      </p:sp>
      <p:sp>
        <p:nvSpPr>
          <p:cNvPr id="53" name="Google Shape;53;p13"/>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rmAutofit/>
          </a:bodyPr>
          <a:lstStyle>
            <a:lvl1pPr lvl="0">
              <a:buNone/>
              <a:defRPr sz="1300">
                <a:solidFill>
                  <a:schemeClr val="lt1"/>
                </a:solidFill>
                <a:latin typeface="Helvetica Neue"/>
                <a:ea typeface="Helvetica Neue"/>
                <a:cs typeface="Helvetica Neue"/>
                <a:sym typeface="Helvetica Neue"/>
              </a:defRPr>
            </a:lvl1pPr>
            <a:lvl2pPr lvl="1">
              <a:buNone/>
              <a:defRPr sz="1300">
                <a:solidFill>
                  <a:schemeClr val="lt1"/>
                </a:solidFill>
                <a:latin typeface="Helvetica Neue"/>
                <a:ea typeface="Helvetica Neue"/>
                <a:cs typeface="Helvetica Neue"/>
                <a:sym typeface="Helvetica Neue"/>
              </a:defRPr>
            </a:lvl2pPr>
            <a:lvl3pPr lvl="2">
              <a:buNone/>
              <a:defRPr sz="1300">
                <a:solidFill>
                  <a:schemeClr val="lt1"/>
                </a:solidFill>
                <a:latin typeface="Helvetica Neue"/>
                <a:ea typeface="Helvetica Neue"/>
                <a:cs typeface="Helvetica Neue"/>
                <a:sym typeface="Helvetica Neue"/>
              </a:defRPr>
            </a:lvl3pPr>
            <a:lvl4pPr lvl="3">
              <a:buNone/>
              <a:defRPr sz="1300">
                <a:solidFill>
                  <a:schemeClr val="lt1"/>
                </a:solidFill>
                <a:latin typeface="Helvetica Neue"/>
                <a:ea typeface="Helvetica Neue"/>
                <a:cs typeface="Helvetica Neue"/>
                <a:sym typeface="Helvetica Neue"/>
              </a:defRPr>
            </a:lvl4pPr>
            <a:lvl5pPr lvl="4">
              <a:buNone/>
              <a:defRPr sz="1300">
                <a:solidFill>
                  <a:schemeClr val="lt1"/>
                </a:solidFill>
                <a:latin typeface="Helvetica Neue"/>
                <a:ea typeface="Helvetica Neue"/>
                <a:cs typeface="Helvetica Neue"/>
                <a:sym typeface="Helvetica Neue"/>
              </a:defRPr>
            </a:lvl5pPr>
            <a:lvl6pPr lvl="5">
              <a:buNone/>
              <a:defRPr sz="1300">
                <a:solidFill>
                  <a:schemeClr val="lt1"/>
                </a:solidFill>
                <a:latin typeface="Helvetica Neue"/>
                <a:ea typeface="Helvetica Neue"/>
                <a:cs typeface="Helvetica Neue"/>
                <a:sym typeface="Helvetica Neue"/>
              </a:defRPr>
            </a:lvl6pPr>
            <a:lvl7pPr lvl="6">
              <a:buNone/>
              <a:defRPr sz="1300">
                <a:solidFill>
                  <a:schemeClr val="lt1"/>
                </a:solidFill>
                <a:latin typeface="Helvetica Neue"/>
                <a:ea typeface="Helvetica Neue"/>
                <a:cs typeface="Helvetica Neue"/>
                <a:sym typeface="Helvetica Neue"/>
              </a:defRPr>
            </a:lvl7pPr>
            <a:lvl8pPr lvl="7">
              <a:buNone/>
              <a:defRPr sz="1300">
                <a:solidFill>
                  <a:schemeClr val="lt1"/>
                </a:solidFill>
                <a:latin typeface="Helvetica Neue"/>
                <a:ea typeface="Helvetica Neue"/>
                <a:cs typeface="Helvetica Neue"/>
                <a:sym typeface="Helvetica Neue"/>
              </a:defRPr>
            </a:lvl8pPr>
            <a:lvl9pPr lvl="8">
              <a:buNone/>
              <a:defRPr sz="1300">
                <a:solidFill>
                  <a:schemeClr val="lt1"/>
                </a:solidFill>
                <a:latin typeface="Helvetica Neue"/>
                <a:ea typeface="Helvetica Neue"/>
                <a:cs typeface="Helvetica Neue"/>
                <a:sym typeface="Helvetica Neu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Main Page">
  <p:cSld name="Main Page">
    <p:spTree>
      <p:nvGrpSpPr>
        <p:cNvPr id="1" name="Shape 54"/>
        <p:cNvGrpSpPr/>
        <p:nvPr/>
      </p:nvGrpSpPr>
      <p:grpSpPr>
        <a:xfrm>
          <a:off x="0" y="0"/>
          <a:ext cx="0" cy="0"/>
          <a:chOff x="0" y="0"/>
          <a:chExt cx="0" cy="0"/>
        </a:xfrm>
      </p:grpSpPr>
      <p:sp>
        <p:nvSpPr>
          <p:cNvPr id="55" name="Google Shape;55;p14"/>
          <p:cNvSpPr txBox="1">
            <a:spLocks noGrp="1"/>
          </p:cNvSpPr>
          <p:nvPr>
            <p:ph type="body" idx="1"/>
          </p:nvPr>
        </p:nvSpPr>
        <p:spPr>
          <a:xfrm>
            <a:off x="457200" y="1131458"/>
            <a:ext cx="8229600" cy="34632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800"/>
              </a:spcBef>
              <a:spcAft>
                <a:spcPts val="0"/>
              </a:spcAft>
              <a:buClr>
                <a:srgbClr val="00566F"/>
              </a:buClr>
              <a:buSzPts val="2100"/>
              <a:buNone/>
              <a:defRPr sz="2100" b="1" i="0">
                <a:solidFill>
                  <a:srgbClr val="00566F"/>
                </a:solidFill>
                <a:latin typeface="Helvetica Neue"/>
                <a:ea typeface="Helvetica Neue"/>
                <a:cs typeface="Helvetica Neue"/>
                <a:sym typeface="Helvetica Neue"/>
              </a:defRPr>
            </a:lvl1pPr>
            <a:lvl2pPr marL="914400" lvl="1" indent="-228600" algn="l" rtl="0">
              <a:lnSpc>
                <a:spcPct val="90000"/>
              </a:lnSpc>
              <a:spcBef>
                <a:spcPts val="1200"/>
              </a:spcBef>
              <a:spcAft>
                <a:spcPts val="0"/>
              </a:spcAft>
              <a:buClr>
                <a:schemeClr val="dk2"/>
              </a:buClr>
              <a:buSzPts val="1400"/>
              <a:buNone/>
              <a:defRPr sz="1400" b="1" i="0">
                <a:solidFill>
                  <a:schemeClr val="dk2"/>
                </a:solidFill>
                <a:latin typeface="Helvetica Neue"/>
                <a:ea typeface="Helvetica Neue"/>
                <a:cs typeface="Helvetica Neue"/>
                <a:sym typeface="Helvetica Neue"/>
              </a:defRPr>
            </a:lvl2pPr>
            <a:lvl3pPr marL="1371600" lvl="2" indent="-323850" algn="l" rtl="0">
              <a:lnSpc>
                <a:spcPct val="90000"/>
              </a:lnSpc>
              <a:spcBef>
                <a:spcPts val="1200"/>
              </a:spcBef>
              <a:spcAft>
                <a:spcPts val="0"/>
              </a:spcAft>
              <a:buClr>
                <a:schemeClr val="dk1"/>
              </a:buClr>
              <a:buSzPts val="1500"/>
              <a:buChar char="■"/>
              <a:defRPr sz="1500" b="0" i="0">
                <a:solidFill>
                  <a:schemeClr val="dk1"/>
                </a:solidFill>
                <a:latin typeface="Helvetica Neue"/>
                <a:ea typeface="Helvetica Neue"/>
                <a:cs typeface="Helvetica Neue"/>
                <a:sym typeface="Helvetica Neue"/>
              </a:defRPr>
            </a:lvl3pPr>
            <a:lvl4pPr marL="1828800" lvl="3" indent="-317500" algn="l" rtl="0">
              <a:lnSpc>
                <a:spcPct val="90000"/>
              </a:lnSpc>
              <a:spcBef>
                <a:spcPts val="1200"/>
              </a:spcBef>
              <a:spcAft>
                <a:spcPts val="0"/>
              </a:spcAft>
              <a:buClr>
                <a:schemeClr val="dk1"/>
              </a:buClr>
              <a:buSzPts val="1400"/>
              <a:buChar char="●"/>
              <a:defRPr sz="1400" b="0" i="0">
                <a:solidFill>
                  <a:schemeClr val="dk1"/>
                </a:solidFill>
                <a:latin typeface="Helvetica Neue"/>
                <a:ea typeface="Helvetica Neue"/>
                <a:cs typeface="Helvetica Neue"/>
                <a:sym typeface="Helvetica Neue"/>
              </a:defRPr>
            </a:lvl4pPr>
            <a:lvl5pPr marL="2286000" lvl="4" indent="-317500" algn="l" rtl="0">
              <a:lnSpc>
                <a:spcPct val="90000"/>
              </a:lnSpc>
              <a:spcBef>
                <a:spcPts val="1200"/>
              </a:spcBef>
              <a:spcAft>
                <a:spcPts val="0"/>
              </a:spcAft>
              <a:buClr>
                <a:schemeClr val="dk1"/>
              </a:buClr>
              <a:buSzPts val="1400"/>
              <a:buChar char="○"/>
              <a:defRPr sz="1400" b="0" i="0">
                <a:solidFill>
                  <a:schemeClr val="dk1"/>
                </a:solidFill>
                <a:latin typeface="Helvetica Neue"/>
                <a:ea typeface="Helvetica Neue"/>
                <a:cs typeface="Helvetica Neue"/>
                <a:sym typeface="Helvetica Neue"/>
              </a:defRPr>
            </a:lvl5pPr>
            <a:lvl6pPr marL="2743200" lvl="5" indent="-317500" algn="l" rtl="0">
              <a:lnSpc>
                <a:spcPct val="90000"/>
              </a:lnSpc>
              <a:spcBef>
                <a:spcPts val="1200"/>
              </a:spcBef>
              <a:spcAft>
                <a:spcPts val="0"/>
              </a:spcAft>
              <a:buClr>
                <a:schemeClr val="dk1"/>
              </a:buClr>
              <a:buSzPts val="1400"/>
              <a:buChar char="■"/>
              <a:defRPr/>
            </a:lvl6pPr>
            <a:lvl7pPr marL="3200400" lvl="6" indent="-317500" algn="l" rtl="0">
              <a:lnSpc>
                <a:spcPct val="90000"/>
              </a:lnSpc>
              <a:spcBef>
                <a:spcPts val="1200"/>
              </a:spcBef>
              <a:spcAft>
                <a:spcPts val="0"/>
              </a:spcAft>
              <a:buClr>
                <a:schemeClr val="dk1"/>
              </a:buClr>
              <a:buSzPts val="1400"/>
              <a:buChar char="●"/>
              <a:defRPr/>
            </a:lvl7pPr>
            <a:lvl8pPr marL="3657600" lvl="7" indent="-317500" algn="l" rtl="0">
              <a:lnSpc>
                <a:spcPct val="90000"/>
              </a:lnSpc>
              <a:spcBef>
                <a:spcPts val="1200"/>
              </a:spcBef>
              <a:spcAft>
                <a:spcPts val="0"/>
              </a:spcAft>
              <a:buClr>
                <a:schemeClr val="dk1"/>
              </a:buClr>
              <a:buSzPts val="1400"/>
              <a:buChar char="○"/>
              <a:defRPr/>
            </a:lvl8pPr>
            <a:lvl9pPr marL="4114800" lvl="8" indent="-317500" algn="l" rtl="0">
              <a:lnSpc>
                <a:spcPct val="90000"/>
              </a:lnSpc>
              <a:spcBef>
                <a:spcPts val="1200"/>
              </a:spcBef>
              <a:spcAft>
                <a:spcPts val="1200"/>
              </a:spcAft>
              <a:buClr>
                <a:schemeClr val="dk1"/>
              </a:buClr>
              <a:buSzPts val="1400"/>
              <a:buChar char="■"/>
              <a:defRPr/>
            </a:lvl9pPr>
          </a:lstStyle>
          <a:p>
            <a:endParaRPr/>
          </a:p>
        </p:txBody>
      </p:sp>
      <p:sp>
        <p:nvSpPr>
          <p:cNvPr id="56" name="Google Shape;56;p14"/>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rmAutofit/>
          </a:bodyPr>
          <a:lstStyle>
            <a:lvl1pPr lvl="0">
              <a:buNone/>
              <a:defRPr sz="1300">
                <a:solidFill>
                  <a:srgbClr val="00566F"/>
                </a:solidFill>
                <a:latin typeface="Helvetica Neue"/>
                <a:ea typeface="Helvetica Neue"/>
                <a:cs typeface="Helvetica Neue"/>
                <a:sym typeface="Helvetica Neue"/>
              </a:defRPr>
            </a:lvl1pPr>
            <a:lvl2pPr lvl="1">
              <a:buNone/>
              <a:defRPr sz="1300">
                <a:solidFill>
                  <a:srgbClr val="00566F"/>
                </a:solidFill>
                <a:latin typeface="Helvetica Neue"/>
                <a:ea typeface="Helvetica Neue"/>
                <a:cs typeface="Helvetica Neue"/>
                <a:sym typeface="Helvetica Neue"/>
              </a:defRPr>
            </a:lvl2pPr>
            <a:lvl3pPr lvl="2">
              <a:buNone/>
              <a:defRPr sz="1300">
                <a:solidFill>
                  <a:srgbClr val="00566F"/>
                </a:solidFill>
                <a:latin typeface="Helvetica Neue"/>
                <a:ea typeface="Helvetica Neue"/>
                <a:cs typeface="Helvetica Neue"/>
                <a:sym typeface="Helvetica Neue"/>
              </a:defRPr>
            </a:lvl3pPr>
            <a:lvl4pPr lvl="3">
              <a:buNone/>
              <a:defRPr sz="1300">
                <a:solidFill>
                  <a:srgbClr val="00566F"/>
                </a:solidFill>
                <a:latin typeface="Helvetica Neue"/>
                <a:ea typeface="Helvetica Neue"/>
                <a:cs typeface="Helvetica Neue"/>
                <a:sym typeface="Helvetica Neue"/>
              </a:defRPr>
            </a:lvl4pPr>
            <a:lvl5pPr lvl="4">
              <a:buNone/>
              <a:defRPr sz="1300">
                <a:solidFill>
                  <a:srgbClr val="00566F"/>
                </a:solidFill>
                <a:latin typeface="Helvetica Neue"/>
                <a:ea typeface="Helvetica Neue"/>
                <a:cs typeface="Helvetica Neue"/>
                <a:sym typeface="Helvetica Neue"/>
              </a:defRPr>
            </a:lvl5pPr>
            <a:lvl6pPr lvl="5">
              <a:buNone/>
              <a:defRPr sz="1300">
                <a:solidFill>
                  <a:srgbClr val="00566F"/>
                </a:solidFill>
                <a:latin typeface="Helvetica Neue"/>
                <a:ea typeface="Helvetica Neue"/>
                <a:cs typeface="Helvetica Neue"/>
                <a:sym typeface="Helvetica Neue"/>
              </a:defRPr>
            </a:lvl6pPr>
            <a:lvl7pPr lvl="6">
              <a:buNone/>
              <a:defRPr sz="1300">
                <a:solidFill>
                  <a:srgbClr val="00566F"/>
                </a:solidFill>
                <a:latin typeface="Helvetica Neue"/>
                <a:ea typeface="Helvetica Neue"/>
                <a:cs typeface="Helvetica Neue"/>
                <a:sym typeface="Helvetica Neue"/>
              </a:defRPr>
            </a:lvl7pPr>
            <a:lvl8pPr lvl="7">
              <a:buNone/>
              <a:defRPr sz="1300">
                <a:solidFill>
                  <a:srgbClr val="00566F"/>
                </a:solidFill>
                <a:latin typeface="Helvetica Neue"/>
                <a:ea typeface="Helvetica Neue"/>
                <a:cs typeface="Helvetica Neue"/>
                <a:sym typeface="Helvetica Neue"/>
              </a:defRPr>
            </a:lvl8pPr>
            <a:lvl9pPr lvl="8">
              <a:buNone/>
              <a:defRPr sz="1300">
                <a:solidFill>
                  <a:srgbClr val="00566F"/>
                </a:solidFill>
                <a:latin typeface="Helvetica Neue"/>
                <a:ea typeface="Helvetica Neue"/>
                <a:cs typeface="Helvetica Neue"/>
                <a:sym typeface="Helvetica Neu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Content">
  <p:cSld name="1_Title and Content">
    <p:spTree>
      <p:nvGrpSpPr>
        <p:cNvPr id="1" name="Shape 57"/>
        <p:cNvGrpSpPr/>
        <p:nvPr/>
      </p:nvGrpSpPr>
      <p:grpSpPr>
        <a:xfrm>
          <a:off x="0" y="0"/>
          <a:ext cx="0" cy="0"/>
          <a:chOff x="0" y="0"/>
          <a:chExt cx="0" cy="0"/>
        </a:xfrm>
      </p:grpSpPr>
      <p:sp>
        <p:nvSpPr>
          <p:cNvPr id="58" name="Google Shape;58;p15"/>
          <p:cNvSpPr txBox="1">
            <a:spLocks noGrp="1"/>
          </p:cNvSpPr>
          <p:nvPr>
            <p:ph type="title"/>
          </p:nvPr>
        </p:nvSpPr>
        <p:spPr>
          <a:xfrm>
            <a:off x="628650" y="272957"/>
            <a:ext cx="7886700" cy="702300"/>
          </a:xfrm>
          <a:prstGeom prst="rect">
            <a:avLst/>
          </a:prstGeom>
          <a:noFill/>
          <a:ln>
            <a:noFill/>
          </a:ln>
        </p:spPr>
        <p:txBody>
          <a:bodyPr spcFirstLastPara="1" wrap="square" lIns="51425" tIns="25700" rIns="51425" bIns="25700" anchor="ctr" anchorCtr="0">
            <a:noAutofit/>
          </a:bodyPr>
          <a:lstStyle>
            <a:lvl1pPr lvl="0" algn="l" rtl="0">
              <a:lnSpc>
                <a:spcPct val="90000"/>
              </a:lnSpc>
              <a:spcBef>
                <a:spcPts val="0"/>
              </a:spcBef>
              <a:spcAft>
                <a:spcPts val="0"/>
              </a:spcAft>
              <a:buClr>
                <a:srgbClr val="254062"/>
              </a:buClr>
              <a:buSzPts val="1100"/>
              <a:buFont typeface="Calibri"/>
              <a:buNone/>
              <a:defRPr sz="2000" b="1" cap="none">
                <a:solidFill>
                  <a:schemeClr val="accent4"/>
                </a:solidFill>
                <a:latin typeface="Calibri"/>
                <a:ea typeface="Calibri"/>
                <a:cs typeface="Calibri"/>
                <a:sym typeface="Calibri"/>
              </a:defRPr>
            </a:lvl1pPr>
            <a:lvl2pPr lvl="1" algn="l" rtl="0">
              <a:lnSpc>
                <a:spcPct val="100000"/>
              </a:lnSpc>
              <a:spcBef>
                <a:spcPts val="0"/>
              </a:spcBef>
              <a:spcAft>
                <a:spcPts val="0"/>
              </a:spcAft>
              <a:buSzPts val="800"/>
              <a:buNone/>
              <a:defRPr/>
            </a:lvl2pPr>
            <a:lvl3pPr lvl="2" algn="l" rtl="0">
              <a:lnSpc>
                <a:spcPct val="100000"/>
              </a:lnSpc>
              <a:spcBef>
                <a:spcPts val="0"/>
              </a:spcBef>
              <a:spcAft>
                <a:spcPts val="0"/>
              </a:spcAft>
              <a:buSzPts val="800"/>
              <a:buNone/>
              <a:defRPr/>
            </a:lvl3pPr>
            <a:lvl4pPr lvl="3" algn="l" rtl="0">
              <a:lnSpc>
                <a:spcPct val="100000"/>
              </a:lnSpc>
              <a:spcBef>
                <a:spcPts val="0"/>
              </a:spcBef>
              <a:spcAft>
                <a:spcPts val="0"/>
              </a:spcAft>
              <a:buSzPts val="800"/>
              <a:buNone/>
              <a:defRPr/>
            </a:lvl4pPr>
            <a:lvl5pPr lvl="4" algn="l" rtl="0">
              <a:lnSpc>
                <a:spcPct val="100000"/>
              </a:lnSpc>
              <a:spcBef>
                <a:spcPts val="0"/>
              </a:spcBef>
              <a:spcAft>
                <a:spcPts val="0"/>
              </a:spcAft>
              <a:buSzPts val="800"/>
              <a:buNone/>
              <a:defRPr/>
            </a:lvl5pPr>
            <a:lvl6pPr lvl="5" algn="l" rtl="0">
              <a:lnSpc>
                <a:spcPct val="100000"/>
              </a:lnSpc>
              <a:spcBef>
                <a:spcPts val="0"/>
              </a:spcBef>
              <a:spcAft>
                <a:spcPts val="0"/>
              </a:spcAft>
              <a:buSzPts val="800"/>
              <a:buNone/>
              <a:defRPr/>
            </a:lvl6pPr>
            <a:lvl7pPr lvl="6" algn="l" rtl="0">
              <a:lnSpc>
                <a:spcPct val="100000"/>
              </a:lnSpc>
              <a:spcBef>
                <a:spcPts val="0"/>
              </a:spcBef>
              <a:spcAft>
                <a:spcPts val="0"/>
              </a:spcAft>
              <a:buSzPts val="800"/>
              <a:buNone/>
              <a:defRPr/>
            </a:lvl7pPr>
            <a:lvl8pPr lvl="7" algn="l" rtl="0">
              <a:lnSpc>
                <a:spcPct val="100000"/>
              </a:lnSpc>
              <a:spcBef>
                <a:spcPts val="0"/>
              </a:spcBef>
              <a:spcAft>
                <a:spcPts val="0"/>
              </a:spcAft>
              <a:buSzPts val="800"/>
              <a:buNone/>
              <a:defRPr/>
            </a:lvl8pPr>
            <a:lvl9pPr lvl="8" algn="l" rtl="0">
              <a:lnSpc>
                <a:spcPct val="100000"/>
              </a:lnSpc>
              <a:spcBef>
                <a:spcPts val="0"/>
              </a:spcBef>
              <a:spcAft>
                <a:spcPts val="0"/>
              </a:spcAft>
              <a:buSzPts val="800"/>
              <a:buNone/>
              <a:defRPr/>
            </a:lvl9pPr>
          </a:lstStyle>
          <a:p>
            <a:endParaRPr/>
          </a:p>
        </p:txBody>
      </p:sp>
      <p:sp>
        <p:nvSpPr>
          <p:cNvPr id="59" name="Google Shape;59;p15"/>
          <p:cNvSpPr txBox="1">
            <a:spLocks noGrp="1"/>
          </p:cNvSpPr>
          <p:nvPr>
            <p:ph type="body" idx="1"/>
          </p:nvPr>
        </p:nvSpPr>
        <p:spPr>
          <a:xfrm>
            <a:off x="628650" y="1369220"/>
            <a:ext cx="7886700" cy="3039000"/>
          </a:xfrm>
          <a:prstGeom prst="rect">
            <a:avLst/>
          </a:prstGeom>
          <a:noFill/>
          <a:ln>
            <a:noFill/>
          </a:ln>
        </p:spPr>
        <p:txBody>
          <a:bodyPr spcFirstLastPara="1" wrap="square" lIns="51425" tIns="25700" rIns="51425" bIns="25700" anchor="t" anchorCtr="0">
            <a:noAutofit/>
          </a:bodyPr>
          <a:lstStyle>
            <a:lvl1pPr marL="457200" lvl="0" indent="-228600" algn="l" rtl="0">
              <a:lnSpc>
                <a:spcPct val="90000"/>
              </a:lnSpc>
              <a:spcBef>
                <a:spcPts val="800"/>
              </a:spcBef>
              <a:spcAft>
                <a:spcPts val="0"/>
              </a:spcAft>
              <a:buClr>
                <a:srgbClr val="254062"/>
              </a:buClr>
              <a:buSzPts val="1100"/>
              <a:buFont typeface="Helvetica Neue"/>
              <a:buNone/>
              <a:defRPr sz="1800">
                <a:solidFill>
                  <a:schemeClr val="dk1"/>
                </a:solidFill>
                <a:latin typeface="Helvetica Neue"/>
                <a:ea typeface="Helvetica Neue"/>
                <a:cs typeface="Helvetica Neue"/>
                <a:sym typeface="Helvetica Neue"/>
              </a:defRPr>
            </a:lvl1pPr>
            <a:lvl2pPr marL="914400" lvl="1" indent="-298450" algn="l" rtl="0">
              <a:lnSpc>
                <a:spcPct val="90000"/>
              </a:lnSpc>
              <a:spcBef>
                <a:spcPts val="400"/>
              </a:spcBef>
              <a:spcAft>
                <a:spcPts val="0"/>
              </a:spcAft>
              <a:buClr>
                <a:srgbClr val="254062"/>
              </a:buClr>
              <a:buSzPts val="1100"/>
              <a:buChar char="•"/>
              <a:defRPr/>
            </a:lvl2pPr>
            <a:lvl3pPr marL="1371600" lvl="2" indent="-298450" algn="l" rtl="0">
              <a:lnSpc>
                <a:spcPct val="90000"/>
              </a:lnSpc>
              <a:spcBef>
                <a:spcPts val="400"/>
              </a:spcBef>
              <a:spcAft>
                <a:spcPts val="0"/>
              </a:spcAft>
              <a:buClr>
                <a:srgbClr val="254062"/>
              </a:buClr>
              <a:buSzPts val="1100"/>
              <a:buChar char="•"/>
              <a:defRPr/>
            </a:lvl3pPr>
            <a:lvl4pPr marL="1828800" lvl="3" indent="-298450" algn="l" rtl="0">
              <a:lnSpc>
                <a:spcPct val="90000"/>
              </a:lnSpc>
              <a:spcBef>
                <a:spcPts val="400"/>
              </a:spcBef>
              <a:spcAft>
                <a:spcPts val="0"/>
              </a:spcAft>
              <a:buClr>
                <a:srgbClr val="254062"/>
              </a:buClr>
              <a:buSzPts val="1100"/>
              <a:buChar char="•"/>
              <a:defRPr/>
            </a:lvl4pPr>
            <a:lvl5pPr marL="2286000" lvl="4" indent="-298450" algn="l" rtl="0">
              <a:lnSpc>
                <a:spcPct val="90000"/>
              </a:lnSpc>
              <a:spcBef>
                <a:spcPts val="400"/>
              </a:spcBef>
              <a:spcAft>
                <a:spcPts val="0"/>
              </a:spcAft>
              <a:buClr>
                <a:srgbClr val="254062"/>
              </a:buClr>
              <a:buSzPts val="1100"/>
              <a:buChar char="•"/>
              <a:defRPr/>
            </a:lvl5pPr>
            <a:lvl6pPr marL="2743200" lvl="5" indent="-298450" algn="l" rtl="0">
              <a:lnSpc>
                <a:spcPct val="90000"/>
              </a:lnSpc>
              <a:spcBef>
                <a:spcPts val="400"/>
              </a:spcBef>
              <a:spcAft>
                <a:spcPts val="0"/>
              </a:spcAft>
              <a:buClr>
                <a:schemeClr val="dk1"/>
              </a:buClr>
              <a:buSzPts val="1100"/>
              <a:buChar char="•"/>
              <a:defRPr/>
            </a:lvl6pPr>
            <a:lvl7pPr marL="3200400" lvl="6" indent="-298450" algn="l" rtl="0">
              <a:lnSpc>
                <a:spcPct val="90000"/>
              </a:lnSpc>
              <a:spcBef>
                <a:spcPts val="400"/>
              </a:spcBef>
              <a:spcAft>
                <a:spcPts val="0"/>
              </a:spcAft>
              <a:buClr>
                <a:schemeClr val="dk1"/>
              </a:buClr>
              <a:buSzPts val="1100"/>
              <a:buChar char="•"/>
              <a:defRPr/>
            </a:lvl7pPr>
            <a:lvl8pPr marL="3657600" lvl="7" indent="-298450" algn="l" rtl="0">
              <a:lnSpc>
                <a:spcPct val="90000"/>
              </a:lnSpc>
              <a:spcBef>
                <a:spcPts val="400"/>
              </a:spcBef>
              <a:spcAft>
                <a:spcPts val="0"/>
              </a:spcAft>
              <a:buClr>
                <a:schemeClr val="dk1"/>
              </a:buClr>
              <a:buSzPts val="1100"/>
              <a:buChar char="•"/>
              <a:defRPr/>
            </a:lvl8pPr>
            <a:lvl9pPr marL="4114800" lvl="8" indent="-298450" algn="l" rtl="0">
              <a:lnSpc>
                <a:spcPct val="90000"/>
              </a:lnSpc>
              <a:spcBef>
                <a:spcPts val="400"/>
              </a:spcBef>
              <a:spcAft>
                <a:spcPts val="0"/>
              </a:spcAft>
              <a:buClr>
                <a:schemeClr val="dk1"/>
              </a:buClr>
              <a:buSzPts val="1100"/>
              <a:buChar char="•"/>
              <a:defRPr/>
            </a:lvl9pPr>
          </a:lstStyle>
          <a:p>
            <a:endParaRPr/>
          </a:p>
        </p:txBody>
      </p:sp>
      <p:sp>
        <p:nvSpPr>
          <p:cNvPr id="60" name="Google Shape;60;p15"/>
          <p:cNvSpPr txBox="1">
            <a:spLocks noGrp="1"/>
          </p:cNvSpPr>
          <p:nvPr>
            <p:ph type="sldNum" idx="12"/>
          </p:nvPr>
        </p:nvSpPr>
        <p:spPr>
          <a:xfrm>
            <a:off x="8168445" y="4802207"/>
            <a:ext cx="347100" cy="273900"/>
          </a:xfrm>
          <a:prstGeom prst="rect">
            <a:avLst/>
          </a:prstGeom>
          <a:noFill/>
          <a:ln>
            <a:noFill/>
          </a:ln>
        </p:spPr>
        <p:txBody>
          <a:bodyPr spcFirstLastPara="1" wrap="square" lIns="51425" tIns="25700" rIns="51425" bIns="25700" anchor="ctr" anchorCtr="0">
            <a:noAutofit/>
          </a:bodyPr>
          <a:lstStyle>
            <a:lvl1pPr marL="0" marR="0" lvl="0" indent="0" algn="r" rtl="0">
              <a:lnSpc>
                <a:spcPct val="100000"/>
              </a:lnSpc>
              <a:spcBef>
                <a:spcPts val="0"/>
              </a:spcBef>
              <a:spcAft>
                <a:spcPts val="0"/>
              </a:spcAft>
              <a:buClr>
                <a:srgbClr val="000000"/>
              </a:buClr>
              <a:buSzPts val="700"/>
              <a:buFont typeface="Arial"/>
              <a:buNone/>
              <a:defRPr sz="900" b="0" i="0" u="none" strike="noStrike" cap="none">
                <a:solidFill>
                  <a:schemeClr val="lt1"/>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700"/>
              <a:buFont typeface="Arial"/>
              <a:buNone/>
              <a:defRPr sz="900" b="0" i="0" u="none" strike="noStrike" cap="none">
                <a:solidFill>
                  <a:schemeClr val="lt1"/>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700"/>
              <a:buFont typeface="Arial"/>
              <a:buNone/>
              <a:defRPr sz="900" b="0" i="0" u="none" strike="noStrike" cap="none">
                <a:solidFill>
                  <a:schemeClr val="lt1"/>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700"/>
              <a:buFont typeface="Arial"/>
              <a:buNone/>
              <a:defRPr sz="900" b="0" i="0" u="none" strike="noStrike" cap="none">
                <a:solidFill>
                  <a:schemeClr val="lt1"/>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700"/>
              <a:buFont typeface="Arial"/>
              <a:buNone/>
              <a:defRPr sz="900" b="0" i="0" u="none" strike="noStrike" cap="none">
                <a:solidFill>
                  <a:schemeClr val="lt1"/>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700"/>
              <a:buFont typeface="Arial"/>
              <a:buNone/>
              <a:defRPr sz="900" b="0" i="0" u="none" strike="noStrike" cap="none">
                <a:solidFill>
                  <a:schemeClr val="lt1"/>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700"/>
              <a:buFont typeface="Arial"/>
              <a:buNone/>
              <a:defRPr sz="900" b="0" i="0" u="none" strike="noStrike" cap="none">
                <a:solidFill>
                  <a:schemeClr val="lt1"/>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700"/>
              <a:buFont typeface="Arial"/>
              <a:buNone/>
              <a:defRPr sz="900" b="0" i="0" u="none" strike="noStrike" cap="none">
                <a:solidFill>
                  <a:schemeClr val="lt1"/>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700"/>
              <a:buFont typeface="Arial"/>
              <a:buNone/>
              <a:defRPr sz="9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2-column">
  <p:cSld name="2-column">
    <p:spTree>
      <p:nvGrpSpPr>
        <p:cNvPr id="1" name="Shape 61"/>
        <p:cNvGrpSpPr/>
        <p:nvPr/>
      </p:nvGrpSpPr>
      <p:grpSpPr>
        <a:xfrm>
          <a:off x="0" y="0"/>
          <a:ext cx="0" cy="0"/>
          <a:chOff x="0" y="0"/>
          <a:chExt cx="0" cy="0"/>
        </a:xfrm>
      </p:grpSpPr>
      <p:sp>
        <p:nvSpPr>
          <p:cNvPr id="62" name="Google Shape;62;p16"/>
          <p:cNvSpPr txBox="1">
            <a:spLocks noGrp="1"/>
          </p:cNvSpPr>
          <p:nvPr>
            <p:ph type="body" idx="1"/>
          </p:nvPr>
        </p:nvSpPr>
        <p:spPr>
          <a:xfrm>
            <a:off x="457200" y="1125066"/>
            <a:ext cx="3804900" cy="34695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800"/>
              </a:spcBef>
              <a:spcAft>
                <a:spcPts val="0"/>
              </a:spcAft>
              <a:buClr>
                <a:srgbClr val="00566F"/>
              </a:buClr>
              <a:buSzPts val="2100"/>
              <a:buNone/>
              <a:defRPr sz="2100" b="1" i="0">
                <a:solidFill>
                  <a:srgbClr val="00566F"/>
                </a:solidFill>
                <a:latin typeface="Helvetica Neue"/>
                <a:ea typeface="Helvetica Neue"/>
                <a:cs typeface="Helvetica Neue"/>
                <a:sym typeface="Helvetica Neue"/>
              </a:defRPr>
            </a:lvl1pPr>
            <a:lvl2pPr marL="914400" lvl="1" indent="-228600" algn="l" rtl="0">
              <a:lnSpc>
                <a:spcPct val="90000"/>
              </a:lnSpc>
              <a:spcBef>
                <a:spcPts val="1200"/>
              </a:spcBef>
              <a:spcAft>
                <a:spcPts val="0"/>
              </a:spcAft>
              <a:buClr>
                <a:schemeClr val="dk2"/>
              </a:buClr>
              <a:buSzPts val="1800"/>
              <a:buNone/>
              <a:defRPr sz="1800" b="0" i="0">
                <a:solidFill>
                  <a:schemeClr val="dk2"/>
                </a:solidFill>
                <a:latin typeface="Helvetica Neue"/>
                <a:ea typeface="Helvetica Neue"/>
                <a:cs typeface="Helvetica Neue"/>
                <a:sym typeface="Helvetica Neue"/>
              </a:defRPr>
            </a:lvl2pPr>
            <a:lvl3pPr marL="1371600" lvl="2" indent="-323850" algn="l" rtl="0">
              <a:lnSpc>
                <a:spcPct val="90000"/>
              </a:lnSpc>
              <a:spcBef>
                <a:spcPts val="1200"/>
              </a:spcBef>
              <a:spcAft>
                <a:spcPts val="0"/>
              </a:spcAft>
              <a:buClr>
                <a:schemeClr val="dk1"/>
              </a:buClr>
              <a:buSzPts val="1500"/>
              <a:buChar char="■"/>
              <a:defRPr sz="1500" b="0" i="0">
                <a:latin typeface="Helvetica Neue"/>
                <a:ea typeface="Helvetica Neue"/>
                <a:cs typeface="Helvetica Neue"/>
                <a:sym typeface="Helvetica Neue"/>
              </a:defRPr>
            </a:lvl3pPr>
            <a:lvl4pPr marL="1828800" lvl="3" indent="-317500" algn="l" rtl="0">
              <a:lnSpc>
                <a:spcPct val="90000"/>
              </a:lnSpc>
              <a:spcBef>
                <a:spcPts val="1200"/>
              </a:spcBef>
              <a:spcAft>
                <a:spcPts val="0"/>
              </a:spcAft>
              <a:buClr>
                <a:schemeClr val="dk1"/>
              </a:buClr>
              <a:buSzPts val="1400"/>
              <a:buChar char="●"/>
              <a:defRPr sz="1400" b="0" i="0">
                <a:latin typeface="Helvetica Neue"/>
                <a:ea typeface="Helvetica Neue"/>
                <a:cs typeface="Helvetica Neue"/>
                <a:sym typeface="Helvetica Neue"/>
              </a:defRPr>
            </a:lvl4pPr>
            <a:lvl5pPr marL="2286000" lvl="4" indent="-304800" algn="l" rtl="0">
              <a:lnSpc>
                <a:spcPct val="90000"/>
              </a:lnSpc>
              <a:spcBef>
                <a:spcPts val="1200"/>
              </a:spcBef>
              <a:spcAft>
                <a:spcPts val="0"/>
              </a:spcAft>
              <a:buClr>
                <a:schemeClr val="dk1"/>
              </a:buClr>
              <a:buSzPts val="1200"/>
              <a:buChar char="○"/>
              <a:defRPr sz="1200" b="0" i="0">
                <a:latin typeface="Helvetica Neue"/>
                <a:ea typeface="Helvetica Neue"/>
                <a:cs typeface="Helvetica Neue"/>
                <a:sym typeface="Helvetica Neue"/>
              </a:defRPr>
            </a:lvl5pPr>
            <a:lvl6pPr marL="2743200" lvl="5" indent="-317500" algn="l" rtl="0">
              <a:lnSpc>
                <a:spcPct val="90000"/>
              </a:lnSpc>
              <a:spcBef>
                <a:spcPts val="1200"/>
              </a:spcBef>
              <a:spcAft>
                <a:spcPts val="0"/>
              </a:spcAft>
              <a:buClr>
                <a:schemeClr val="dk1"/>
              </a:buClr>
              <a:buSzPts val="1400"/>
              <a:buChar char="■"/>
              <a:defRPr/>
            </a:lvl6pPr>
            <a:lvl7pPr marL="3200400" lvl="6" indent="-317500" algn="l" rtl="0">
              <a:lnSpc>
                <a:spcPct val="90000"/>
              </a:lnSpc>
              <a:spcBef>
                <a:spcPts val="1200"/>
              </a:spcBef>
              <a:spcAft>
                <a:spcPts val="0"/>
              </a:spcAft>
              <a:buClr>
                <a:schemeClr val="dk1"/>
              </a:buClr>
              <a:buSzPts val="1400"/>
              <a:buChar char="●"/>
              <a:defRPr/>
            </a:lvl7pPr>
            <a:lvl8pPr marL="3657600" lvl="7" indent="-317500" algn="l" rtl="0">
              <a:lnSpc>
                <a:spcPct val="90000"/>
              </a:lnSpc>
              <a:spcBef>
                <a:spcPts val="1200"/>
              </a:spcBef>
              <a:spcAft>
                <a:spcPts val="0"/>
              </a:spcAft>
              <a:buClr>
                <a:schemeClr val="dk1"/>
              </a:buClr>
              <a:buSzPts val="1400"/>
              <a:buChar char="○"/>
              <a:defRPr/>
            </a:lvl8pPr>
            <a:lvl9pPr marL="4114800" lvl="8" indent="-317500" algn="l" rtl="0">
              <a:lnSpc>
                <a:spcPct val="90000"/>
              </a:lnSpc>
              <a:spcBef>
                <a:spcPts val="1200"/>
              </a:spcBef>
              <a:spcAft>
                <a:spcPts val="1200"/>
              </a:spcAft>
              <a:buClr>
                <a:schemeClr val="dk1"/>
              </a:buClr>
              <a:buSzPts val="1400"/>
              <a:buChar char="■"/>
              <a:defRPr/>
            </a:lvl9pPr>
          </a:lstStyle>
          <a:p>
            <a:endParaRPr/>
          </a:p>
        </p:txBody>
      </p:sp>
      <p:sp>
        <p:nvSpPr>
          <p:cNvPr id="63" name="Google Shape;63;p16"/>
          <p:cNvSpPr txBox="1">
            <a:spLocks noGrp="1"/>
          </p:cNvSpPr>
          <p:nvPr>
            <p:ph type="body" idx="2"/>
          </p:nvPr>
        </p:nvSpPr>
        <p:spPr>
          <a:xfrm>
            <a:off x="4847002" y="1125066"/>
            <a:ext cx="3804900" cy="34695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800"/>
              </a:spcBef>
              <a:spcAft>
                <a:spcPts val="0"/>
              </a:spcAft>
              <a:buClr>
                <a:srgbClr val="00566F"/>
              </a:buClr>
              <a:buSzPts val="2100"/>
              <a:buNone/>
              <a:defRPr sz="2100" b="1" i="0">
                <a:solidFill>
                  <a:srgbClr val="00566F"/>
                </a:solidFill>
                <a:latin typeface="Helvetica Neue"/>
                <a:ea typeface="Helvetica Neue"/>
                <a:cs typeface="Helvetica Neue"/>
                <a:sym typeface="Helvetica Neue"/>
              </a:defRPr>
            </a:lvl1pPr>
            <a:lvl2pPr marL="914400" lvl="1" indent="-228600" algn="l" rtl="0">
              <a:lnSpc>
                <a:spcPct val="90000"/>
              </a:lnSpc>
              <a:spcBef>
                <a:spcPts val="1200"/>
              </a:spcBef>
              <a:spcAft>
                <a:spcPts val="0"/>
              </a:spcAft>
              <a:buClr>
                <a:schemeClr val="dk2"/>
              </a:buClr>
              <a:buSzPts val="1800"/>
              <a:buNone/>
              <a:defRPr sz="1800" b="0" i="0">
                <a:solidFill>
                  <a:schemeClr val="dk2"/>
                </a:solidFill>
                <a:latin typeface="Helvetica Neue"/>
                <a:ea typeface="Helvetica Neue"/>
                <a:cs typeface="Helvetica Neue"/>
                <a:sym typeface="Helvetica Neue"/>
              </a:defRPr>
            </a:lvl2pPr>
            <a:lvl3pPr marL="1371600" lvl="2" indent="-323850" algn="l" rtl="0">
              <a:lnSpc>
                <a:spcPct val="90000"/>
              </a:lnSpc>
              <a:spcBef>
                <a:spcPts val="1200"/>
              </a:spcBef>
              <a:spcAft>
                <a:spcPts val="0"/>
              </a:spcAft>
              <a:buClr>
                <a:schemeClr val="dk1"/>
              </a:buClr>
              <a:buSzPts val="1500"/>
              <a:buChar char="■"/>
              <a:defRPr sz="1500" b="0" i="0">
                <a:latin typeface="Helvetica Neue"/>
                <a:ea typeface="Helvetica Neue"/>
                <a:cs typeface="Helvetica Neue"/>
                <a:sym typeface="Helvetica Neue"/>
              </a:defRPr>
            </a:lvl3pPr>
            <a:lvl4pPr marL="1828800" lvl="3" indent="-317500" algn="l" rtl="0">
              <a:lnSpc>
                <a:spcPct val="90000"/>
              </a:lnSpc>
              <a:spcBef>
                <a:spcPts val="1200"/>
              </a:spcBef>
              <a:spcAft>
                <a:spcPts val="0"/>
              </a:spcAft>
              <a:buClr>
                <a:schemeClr val="dk1"/>
              </a:buClr>
              <a:buSzPts val="1400"/>
              <a:buChar char="●"/>
              <a:defRPr sz="1400" b="0" i="0">
                <a:latin typeface="Helvetica Neue"/>
                <a:ea typeface="Helvetica Neue"/>
                <a:cs typeface="Helvetica Neue"/>
                <a:sym typeface="Helvetica Neue"/>
              </a:defRPr>
            </a:lvl4pPr>
            <a:lvl5pPr marL="2286000" lvl="4" indent="-304800" algn="l" rtl="0">
              <a:lnSpc>
                <a:spcPct val="90000"/>
              </a:lnSpc>
              <a:spcBef>
                <a:spcPts val="1200"/>
              </a:spcBef>
              <a:spcAft>
                <a:spcPts val="0"/>
              </a:spcAft>
              <a:buClr>
                <a:schemeClr val="dk1"/>
              </a:buClr>
              <a:buSzPts val="1200"/>
              <a:buChar char="○"/>
              <a:defRPr sz="1200" b="0" i="0">
                <a:latin typeface="Helvetica Neue"/>
                <a:ea typeface="Helvetica Neue"/>
                <a:cs typeface="Helvetica Neue"/>
                <a:sym typeface="Helvetica Neue"/>
              </a:defRPr>
            </a:lvl5pPr>
            <a:lvl6pPr marL="2743200" lvl="5" indent="-317500" algn="l" rtl="0">
              <a:lnSpc>
                <a:spcPct val="90000"/>
              </a:lnSpc>
              <a:spcBef>
                <a:spcPts val="1200"/>
              </a:spcBef>
              <a:spcAft>
                <a:spcPts val="0"/>
              </a:spcAft>
              <a:buClr>
                <a:schemeClr val="dk1"/>
              </a:buClr>
              <a:buSzPts val="1400"/>
              <a:buChar char="■"/>
              <a:defRPr/>
            </a:lvl6pPr>
            <a:lvl7pPr marL="3200400" lvl="6" indent="-317500" algn="l" rtl="0">
              <a:lnSpc>
                <a:spcPct val="90000"/>
              </a:lnSpc>
              <a:spcBef>
                <a:spcPts val="1200"/>
              </a:spcBef>
              <a:spcAft>
                <a:spcPts val="0"/>
              </a:spcAft>
              <a:buClr>
                <a:schemeClr val="dk1"/>
              </a:buClr>
              <a:buSzPts val="1400"/>
              <a:buChar char="●"/>
              <a:defRPr/>
            </a:lvl7pPr>
            <a:lvl8pPr marL="3657600" lvl="7" indent="-317500" algn="l" rtl="0">
              <a:lnSpc>
                <a:spcPct val="90000"/>
              </a:lnSpc>
              <a:spcBef>
                <a:spcPts val="1200"/>
              </a:spcBef>
              <a:spcAft>
                <a:spcPts val="0"/>
              </a:spcAft>
              <a:buClr>
                <a:schemeClr val="dk1"/>
              </a:buClr>
              <a:buSzPts val="1400"/>
              <a:buChar char="○"/>
              <a:defRPr/>
            </a:lvl8pPr>
            <a:lvl9pPr marL="4114800" lvl="8" indent="-317500" algn="l" rtl="0">
              <a:lnSpc>
                <a:spcPct val="90000"/>
              </a:lnSpc>
              <a:spcBef>
                <a:spcPts val="1200"/>
              </a:spcBef>
              <a:spcAft>
                <a:spcPts val="1200"/>
              </a:spcAft>
              <a:buClr>
                <a:schemeClr val="dk1"/>
              </a:buClr>
              <a:buSzPts val="1400"/>
              <a:buChar char="■"/>
              <a:defRPr/>
            </a:lvl9pPr>
          </a:lstStyle>
          <a:p>
            <a:endParaRPr/>
          </a:p>
        </p:txBody>
      </p:sp>
      <p:sp>
        <p:nvSpPr>
          <p:cNvPr id="64" name="Google Shape;64;p16"/>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rmAutofit/>
          </a:bodyPr>
          <a:lstStyle>
            <a:lvl1pPr lvl="0">
              <a:buNone/>
              <a:defRPr sz="1300">
                <a:solidFill>
                  <a:srgbClr val="00566F"/>
                </a:solidFill>
                <a:latin typeface="Helvetica Neue"/>
                <a:ea typeface="Helvetica Neue"/>
                <a:cs typeface="Helvetica Neue"/>
                <a:sym typeface="Helvetica Neue"/>
              </a:defRPr>
            </a:lvl1pPr>
            <a:lvl2pPr lvl="1">
              <a:buNone/>
              <a:defRPr sz="1300">
                <a:solidFill>
                  <a:srgbClr val="00566F"/>
                </a:solidFill>
                <a:latin typeface="Helvetica Neue"/>
                <a:ea typeface="Helvetica Neue"/>
                <a:cs typeface="Helvetica Neue"/>
                <a:sym typeface="Helvetica Neue"/>
              </a:defRPr>
            </a:lvl2pPr>
            <a:lvl3pPr lvl="2">
              <a:buNone/>
              <a:defRPr sz="1300">
                <a:solidFill>
                  <a:srgbClr val="00566F"/>
                </a:solidFill>
                <a:latin typeface="Helvetica Neue"/>
                <a:ea typeface="Helvetica Neue"/>
                <a:cs typeface="Helvetica Neue"/>
                <a:sym typeface="Helvetica Neue"/>
              </a:defRPr>
            </a:lvl3pPr>
            <a:lvl4pPr lvl="3">
              <a:buNone/>
              <a:defRPr sz="1300">
                <a:solidFill>
                  <a:srgbClr val="00566F"/>
                </a:solidFill>
                <a:latin typeface="Helvetica Neue"/>
                <a:ea typeface="Helvetica Neue"/>
                <a:cs typeface="Helvetica Neue"/>
                <a:sym typeface="Helvetica Neue"/>
              </a:defRPr>
            </a:lvl4pPr>
            <a:lvl5pPr lvl="4">
              <a:buNone/>
              <a:defRPr sz="1300">
                <a:solidFill>
                  <a:srgbClr val="00566F"/>
                </a:solidFill>
                <a:latin typeface="Helvetica Neue"/>
                <a:ea typeface="Helvetica Neue"/>
                <a:cs typeface="Helvetica Neue"/>
                <a:sym typeface="Helvetica Neue"/>
              </a:defRPr>
            </a:lvl5pPr>
            <a:lvl6pPr lvl="5">
              <a:buNone/>
              <a:defRPr sz="1300">
                <a:solidFill>
                  <a:srgbClr val="00566F"/>
                </a:solidFill>
                <a:latin typeface="Helvetica Neue"/>
                <a:ea typeface="Helvetica Neue"/>
                <a:cs typeface="Helvetica Neue"/>
                <a:sym typeface="Helvetica Neue"/>
              </a:defRPr>
            </a:lvl6pPr>
            <a:lvl7pPr lvl="6">
              <a:buNone/>
              <a:defRPr sz="1300">
                <a:solidFill>
                  <a:srgbClr val="00566F"/>
                </a:solidFill>
                <a:latin typeface="Helvetica Neue"/>
                <a:ea typeface="Helvetica Neue"/>
                <a:cs typeface="Helvetica Neue"/>
                <a:sym typeface="Helvetica Neue"/>
              </a:defRPr>
            </a:lvl7pPr>
            <a:lvl8pPr lvl="7">
              <a:buNone/>
              <a:defRPr sz="1300">
                <a:solidFill>
                  <a:srgbClr val="00566F"/>
                </a:solidFill>
                <a:latin typeface="Helvetica Neue"/>
                <a:ea typeface="Helvetica Neue"/>
                <a:cs typeface="Helvetica Neue"/>
                <a:sym typeface="Helvetica Neue"/>
              </a:defRPr>
            </a:lvl8pPr>
            <a:lvl9pPr lvl="8">
              <a:buNone/>
              <a:defRPr sz="1300">
                <a:solidFill>
                  <a:srgbClr val="00566F"/>
                </a:solidFill>
                <a:latin typeface="Helvetica Neue"/>
                <a:ea typeface="Helvetica Neue"/>
                <a:cs typeface="Helvetica Neue"/>
                <a:sym typeface="Helvetica Neu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wo Content">
  <p:cSld name="1_Two Content">
    <p:spTree>
      <p:nvGrpSpPr>
        <p:cNvPr id="1" name="Shape 65"/>
        <p:cNvGrpSpPr/>
        <p:nvPr/>
      </p:nvGrpSpPr>
      <p:grpSpPr>
        <a:xfrm>
          <a:off x="0" y="0"/>
          <a:ext cx="0" cy="0"/>
          <a:chOff x="0" y="0"/>
          <a:chExt cx="0" cy="0"/>
        </a:xfrm>
      </p:grpSpPr>
      <p:sp>
        <p:nvSpPr>
          <p:cNvPr id="66" name="Google Shape;66;p17"/>
          <p:cNvSpPr txBox="1">
            <a:spLocks noGrp="1"/>
          </p:cNvSpPr>
          <p:nvPr>
            <p:ph type="body" idx="1"/>
          </p:nvPr>
        </p:nvSpPr>
        <p:spPr>
          <a:xfrm>
            <a:off x="628650" y="1369219"/>
            <a:ext cx="3886200" cy="3039000"/>
          </a:xfrm>
          <a:prstGeom prst="rect">
            <a:avLst/>
          </a:prstGeom>
          <a:noFill/>
          <a:ln>
            <a:noFill/>
          </a:ln>
        </p:spPr>
        <p:txBody>
          <a:bodyPr spcFirstLastPara="1" wrap="square" lIns="51425" tIns="25700" rIns="51425" bIns="25700" anchor="t" anchorCtr="0">
            <a:noAutofit/>
          </a:bodyPr>
          <a:lstStyle>
            <a:lvl1pPr marL="457200" lvl="0" indent="-298450" algn="l" rtl="0">
              <a:lnSpc>
                <a:spcPct val="90000"/>
              </a:lnSpc>
              <a:spcBef>
                <a:spcPts val="800"/>
              </a:spcBef>
              <a:spcAft>
                <a:spcPts val="0"/>
              </a:spcAft>
              <a:buClr>
                <a:schemeClr val="accent4"/>
              </a:buClr>
              <a:buSzPts val="1100"/>
              <a:buFont typeface="Courier New"/>
              <a:buChar char="o"/>
              <a:defRPr>
                <a:solidFill>
                  <a:schemeClr val="dk1"/>
                </a:solidFill>
                <a:latin typeface="Helvetica Neue"/>
                <a:ea typeface="Helvetica Neue"/>
                <a:cs typeface="Helvetica Neue"/>
                <a:sym typeface="Helvetica Neue"/>
              </a:defRPr>
            </a:lvl1pPr>
            <a:lvl2pPr marL="914400" lvl="1" indent="-298450" algn="l" rtl="0">
              <a:lnSpc>
                <a:spcPct val="90000"/>
              </a:lnSpc>
              <a:spcBef>
                <a:spcPts val="400"/>
              </a:spcBef>
              <a:spcAft>
                <a:spcPts val="0"/>
              </a:spcAft>
              <a:buClr>
                <a:srgbClr val="254062"/>
              </a:buClr>
              <a:buSzPts val="1100"/>
              <a:buChar char="•"/>
              <a:defRPr/>
            </a:lvl2pPr>
            <a:lvl3pPr marL="1371600" lvl="2" indent="-298450" algn="l" rtl="0">
              <a:lnSpc>
                <a:spcPct val="90000"/>
              </a:lnSpc>
              <a:spcBef>
                <a:spcPts val="400"/>
              </a:spcBef>
              <a:spcAft>
                <a:spcPts val="0"/>
              </a:spcAft>
              <a:buClr>
                <a:srgbClr val="254062"/>
              </a:buClr>
              <a:buSzPts val="1100"/>
              <a:buChar char="•"/>
              <a:defRPr/>
            </a:lvl3pPr>
            <a:lvl4pPr marL="1828800" lvl="3" indent="-298450" algn="l" rtl="0">
              <a:lnSpc>
                <a:spcPct val="90000"/>
              </a:lnSpc>
              <a:spcBef>
                <a:spcPts val="400"/>
              </a:spcBef>
              <a:spcAft>
                <a:spcPts val="0"/>
              </a:spcAft>
              <a:buClr>
                <a:srgbClr val="254062"/>
              </a:buClr>
              <a:buSzPts val="1100"/>
              <a:buChar char="•"/>
              <a:defRPr/>
            </a:lvl4pPr>
            <a:lvl5pPr marL="2286000" lvl="4" indent="-298450" algn="l" rtl="0">
              <a:lnSpc>
                <a:spcPct val="90000"/>
              </a:lnSpc>
              <a:spcBef>
                <a:spcPts val="400"/>
              </a:spcBef>
              <a:spcAft>
                <a:spcPts val="0"/>
              </a:spcAft>
              <a:buClr>
                <a:srgbClr val="254062"/>
              </a:buClr>
              <a:buSzPts val="1100"/>
              <a:buChar char="•"/>
              <a:defRPr/>
            </a:lvl5pPr>
            <a:lvl6pPr marL="2743200" lvl="5" indent="-298450" algn="l" rtl="0">
              <a:lnSpc>
                <a:spcPct val="90000"/>
              </a:lnSpc>
              <a:spcBef>
                <a:spcPts val="400"/>
              </a:spcBef>
              <a:spcAft>
                <a:spcPts val="0"/>
              </a:spcAft>
              <a:buClr>
                <a:schemeClr val="dk1"/>
              </a:buClr>
              <a:buSzPts val="1100"/>
              <a:buChar char="•"/>
              <a:defRPr/>
            </a:lvl6pPr>
            <a:lvl7pPr marL="3200400" lvl="6" indent="-298450" algn="l" rtl="0">
              <a:lnSpc>
                <a:spcPct val="90000"/>
              </a:lnSpc>
              <a:spcBef>
                <a:spcPts val="400"/>
              </a:spcBef>
              <a:spcAft>
                <a:spcPts val="0"/>
              </a:spcAft>
              <a:buClr>
                <a:schemeClr val="dk1"/>
              </a:buClr>
              <a:buSzPts val="1100"/>
              <a:buChar char="•"/>
              <a:defRPr/>
            </a:lvl7pPr>
            <a:lvl8pPr marL="3657600" lvl="7" indent="-298450" algn="l" rtl="0">
              <a:lnSpc>
                <a:spcPct val="90000"/>
              </a:lnSpc>
              <a:spcBef>
                <a:spcPts val="400"/>
              </a:spcBef>
              <a:spcAft>
                <a:spcPts val="0"/>
              </a:spcAft>
              <a:buClr>
                <a:schemeClr val="dk1"/>
              </a:buClr>
              <a:buSzPts val="1100"/>
              <a:buChar char="•"/>
              <a:defRPr/>
            </a:lvl8pPr>
            <a:lvl9pPr marL="4114800" lvl="8" indent="-298450" algn="l" rtl="0">
              <a:lnSpc>
                <a:spcPct val="90000"/>
              </a:lnSpc>
              <a:spcBef>
                <a:spcPts val="400"/>
              </a:spcBef>
              <a:spcAft>
                <a:spcPts val="0"/>
              </a:spcAft>
              <a:buClr>
                <a:schemeClr val="dk1"/>
              </a:buClr>
              <a:buSzPts val="1100"/>
              <a:buChar char="•"/>
              <a:defRPr/>
            </a:lvl9pPr>
          </a:lstStyle>
          <a:p>
            <a:endParaRPr/>
          </a:p>
        </p:txBody>
      </p:sp>
      <p:sp>
        <p:nvSpPr>
          <p:cNvPr id="67" name="Google Shape;67;p17"/>
          <p:cNvSpPr txBox="1">
            <a:spLocks noGrp="1"/>
          </p:cNvSpPr>
          <p:nvPr>
            <p:ph type="body" idx="2"/>
          </p:nvPr>
        </p:nvSpPr>
        <p:spPr>
          <a:xfrm>
            <a:off x="4629150" y="1369219"/>
            <a:ext cx="3886200" cy="3039000"/>
          </a:xfrm>
          <a:prstGeom prst="rect">
            <a:avLst/>
          </a:prstGeom>
          <a:noFill/>
          <a:ln>
            <a:noFill/>
          </a:ln>
        </p:spPr>
        <p:txBody>
          <a:bodyPr spcFirstLastPara="1" wrap="square" lIns="51425" tIns="25700" rIns="51425" bIns="25700" anchor="t" anchorCtr="0">
            <a:noAutofit/>
          </a:bodyPr>
          <a:lstStyle>
            <a:lvl1pPr marL="457200" lvl="0" indent="-298450" algn="l" rtl="0">
              <a:lnSpc>
                <a:spcPct val="90000"/>
              </a:lnSpc>
              <a:spcBef>
                <a:spcPts val="800"/>
              </a:spcBef>
              <a:spcAft>
                <a:spcPts val="0"/>
              </a:spcAft>
              <a:buClr>
                <a:schemeClr val="accent4"/>
              </a:buClr>
              <a:buSzPts val="1100"/>
              <a:buFont typeface="Courier New"/>
              <a:buChar char="o"/>
              <a:defRPr>
                <a:solidFill>
                  <a:schemeClr val="dk1"/>
                </a:solidFill>
                <a:latin typeface="Helvetica Neue"/>
                <a:ea typeface="Helvetica Neue"/>
                <a:cs typeface="Helvetica Neue"/>
                <a:sym typeface="Helvetica Neue"/>
              </a:defRPr>
            </a:lvl1pPr>
            <a:lvl2pPr marL="914400" lvl="1" indent="-298450" algn="l" rtl="0">
              <a:lnSpc>
                <a:spcPct val="90000"/>
              </a:lnSpc>
              <a:spcBef>
                <a:spcPts val="400"/>
              </a:spcBef>
              <a:spcAft>
                <a:spcPts val="0"/>
              </a:spcAft>
              <a:buClr>
                <a:srgbClr val="254062"/>
              </a:buClr>
              <a:buSzPts val="1100"/>
              <a:buChar char="•"/>
              <a:defRPr/>
            </a:lvl2pPr>
            <a:lvl3pPr marL="1371600" lvl="2" indent="-298450" algn="l" rtl="0">
              <a:lnSpc>
                <a:spcPct val="90000"/>
              </a:lnSpc>
              <a:spcBef>
                <a:spcPts val="400"/>
              </a:spcBef>
              <a:spcAft>
                <a:spcPts val="0"/>
              </a:spcAft>
              <a:buClr>
                <a:srgbClr val="254062"/>
              </a:buClr>
              <a:buSzPts val="1100"/>
              <a:buChar char="•"/>
              <a:defRPr/>
            </a:lvl3pPr>
            <a:lvl4pPr marL="1828800" lvl="3" indent="-298450" algn="l" rtl="0">
              <a:lnSpc>
                <a:spcPct val="90000"/>
              </a:lnSpc>
              <a:spcBef>
                <a:spcPts val="400"/>
              </a:spcBef>
              <a:spcAft>
                <a:spcPts val="0"/>
              </a:spcAft>
              <a:buClr>
                <a:srgbClr val="254062"/>
              </a:buClr>
              <a:buSzPts val="1100"/>
              <a:buChar char="•"/>
              <a:defRPr/>
            </a:lvl4pPr>
            <a:lvl5pPr marL="2286000" lvl="4" indent="-298450" algn="l" rtl="0">
              <a:lnSpc>
                <a:spcPct val="90000"/>
              </a:lnSpc>
              <a:spcBef>
                <a:spcPts val="400"/>
              </a:spcBef>
              <a:spcAft>
                <a:spcPts val="0"/>
              </a:spcAft>
              <a:buClr>
                <a:srgbClr val="254062"/>
              </a:buClr>
              <a:buSzPts val="1100"/>
              <a:buChar char="•"/>
              <a:defRPr/>
            </a:lvl5pPr>
            <a:lvl6pPr marL="2743200" lvl="5" indent="-298450" algn="l" rtl="0">
              <a:lnSpc>
                <a:spcPct val="90000"/>
              </a:lnSpc>
              <a:spcBef>
                <a:spcPts val="400"/>
              </a:spcBef>
              <a:spcAft>
                <a:spcPts val="0"/>
              </a:spcAft>
              <a:buClr>
                <a:schemeClr val="dk1"/>
              </a:buClr>
              <a:buSzPts val="1100"/>
              <a:buChar char="•"/>
              <a:defRPr/>
            </a:lvl6pPr>
            <a:lvl7pPr marL="3200400" lvl="6" indent="-298450" algn="l" rtl="0">
              <a:lnSpc>
                <a:spcPct val="90000"/>
              </a:lnSpc>
              <a:spcBef>
                <a:spcPts val="400"/>
              </a:spcBef>
              <a:spcAft>
                <a:spcPts val="0"/>
              </a:spcAft>
              <a:buClr>
                <a:schemeClr val="dk1"/>
              </a:buClr>
              <a:buSzPts val="1100"/>
              <a:buChar char="•"/>
              <a:defRPr/>
            </a:lvl7pPr>
            <a:lvl8pPr marL="3657600" lvl="7" indent="-298450" algn="l" rtl="0">
              <a:lnSpc>
                <a:spcPct val="90000"/>
              </a:lnSpc>
              <a:spcBef>
                <a:spcPts val="400"/>
              </a:spcBef>
              <a:spcAft>
                <a:spcPts val="0"/>
              </a:spcAft>
              <a:buClr>
                <a:schemeClr val="dk1"/>
              </a:buClr>
              <a:buSzPts val="1100"/>
              <a:buChar char="•"/>
              <a:defRPr/>
            </a:lvl8pPr>
            <a:lvl9pPr marL="4114800" lvl="8" indent="-298450" algn="l" rtl="0">
              <a:lnSpc>
                <a:spcPct val="90000"/>
              </a:lnSpc>
              <a:spcBef>
                <a:spcPts val="400"/>
              </a:spcBef>
              <a:spcAft>
                <a:spcPts val="0"/>
              </a:spcAft>
              <a:buClr>
                <a:schemeClr val="dk1"/>
              </a:buClr>
              <a:buSzPts val="1100"/>
              <a:buChar char="•"/>
              <a:defRPr/>
            </a:lvl9pPr>
          </a:lstStyle>
          <a:p>
            <a:endParaRPr/>
          </a:p>
        </p:txBody>
      </p:sp>
      <p:sp>
        <p:nvSpPr>
          <p:cNvPr id="68" name="Google Shape;68;p17"/>
          <p:cNvSpPr txBox="1">
            <a:spLocks noGrp="1"/>
          </p:cNvSpPr>
          <p:nvPr>
            <p:ph type="sldNum" idx="12"/>
          </p:nvPr>
        </p:nvSpPr>
        <p:spPr>
          <a:xfrm>
            <a:off x="8168445" y="4802207"/>
            <a:ext cx="347100" cy="273900"/>
          </a:xfrm>
          <a:prstGeom prst="rect">
            <a:avLst/>
          </a:prstGeom>
          <a:noFill/>
          <a:ln>
            <a:noFill/>
          </a:ln>
        </p:spPr>
        <p:txBody>
          <a:bodyPr spcFirstLastPara="1" wrap="square" lIns="51425" tIns="25700" rIns="51425" bIns="25700" anchor="ctr" anchorCtr="0">
            <a:noAutofit/>
          </a:bodyPr>
          <a:lstStyle>
            <a:lvl1pPr marL="0" marR="0" lvl="0" indent="0" algn="r" rtl="0">
              <a:lnSpc>
                <a:spcPct val="100000"/>
              </a:lnSpc>
              <a:spcBef>
                <a:spcPts val="0"/>
              </a:spcBef>
              <a:spcAft>
                <a:spcPts val="0"/>
              </a:spcAft>
              <a:buClr>
                <a:srgbClr val="000000"/>
              </a:buClr>
              <a:buSzPts val="700"/>
              <a:buFont typeface="Arial"/>
              <a:buNone/>
              <a:defRPr sz="900" b="0" i="0" u="none" strike="noStrike" cap="none">
                <a:solidFill>
                  <a:schemeClr val="lt1"/>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700"/>
              <a:buFont typeface="Arial"/>
              <a:buNone/>
              <a:defRPr sz="900" b="0" i="0" u="none" strike="noStrike" cap="none">
                <a:solidFill>
                  <a:schemeClr val="lt1"/>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700"/>
              <a:buFont typeface="Arial"/>
              <a:buNone/>
              <a:defRPr sz="900" b="0" i="0" u="none" strike="noStrike" cap="none">
                <a:solidFill>
                  <a:schemeClr val="lt1"/>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700"/>
              <a:buFont typeface="Arial"/>
              <a:buNone/>
              <a:defRPr sz="900" b="0" i="0" u="none" strike="noStrike" cap="none">
                <a:solidFill>
                  <a:schemeClr val="lt1"/>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700"/>
              <a:buFont typeface="Arial"/>
              <a:buNone/>
              <a:defRPr sz="900" b="0" i="0" u="none" strike="noStrike" cap="none">
                <a:solidFill>
                  <a:schemeClr val="lt1"/>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700"/>
              <a:buFont typeface="Arial"/>
              <a:buNone/>
              <a:defRPr sz="900" b="0" i="0" u="none" strike="noStrike" cap="none">
                <a:solidFill>
                  <a:schemeClr val="lt1"/>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700"/>
              <a:buFont typeface="Arial"/>
              <a:buNone/>
              <a:defRPr sz="900" b="0" i="0" u="none" strike="noStrike" cap="none">
                <a:solidFill>
                  <a:schemeClr val="lt1"/>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700"/>
              <a:buFont typeface="Arial"/>
              <a:buNone/>
              <a:defRPr sz="900" b="0" i="0" u="none" strike="noStrike" cap="none">
                <a:solidFill>
                  <a:schemeClr val="lt1"/>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700"/>
              <a:buFont typeface="Arial"/>
              <a:buNone/>
              <a:defRPr sz="9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
        <p:nvSpPr>
          <p:cNvPr id="69" name="Google Shape;69;p17"/>
          <p:cNvSpPr txBox="1">
            <a:spLocks noGrp="1"/>
          </p:cNvSpPr>
          <p:nvPr>
            <p:ph type="title"/>
          </p:nvPr>
        </p:nvSpPr>
        <p:spPr>
          <a:xfrm>
            <a:off x="628650" y="272957"/>
            <a:ext cx="7886700" cy="702300"/>
          </a:xfrm>
          <a:prstGeom prst="rect">
            <a:avLst/>
          </a:prstGeom>
          <a:noFill/>
          <a:ln>
            <a:noFill/>
          </a:ln>
        </p:spPr>
        <p:txBody>
          <a:bodyPr spcFirstLastPara="1" wrap="square" lIns="51425" tIns="25700" rIns="51425" bIns="25700" anchor="ctr" anchorCtr="0">
            <a:noAutofit/>
          </a:bodyPr>
          <a:lstStyle>
            <a:lvl1pPr lvl="0" algn="l" rtl="0">
              <a:lnSpc>
                <a:spcPct val="90000"/>
              </a:lnSpc>
              <a:spcBef>
                <a:spcPts val="0"/>
              </a:spcBef>
              <a:spcAft>
                <a:spcPts val="0"/>
              </a:spcAft>
              <a:buClr>
                <a:srgbClr val="254062"/>
              </a:buClr>
              <a:buSzPts val="1100"/>
              <a:buFont typeface="Calibri"/>
              <a:buNone/>
              <a:defRPr sz="2000" b="1" cap="none">
                <a:solidFill>
                  <a:schemeClr val="accent4"/>
                </a:solidFill>
                <a:latin typeface="Calibri"/>
                <a:ea typeface="Calibri"/>
                <a:cs typeface="Calibri"/>
                <a:sym typeface="Calibri"/>
              </a:defRPr>
            </a:lvl1pPr>
            <a:lvl2pPr lvl="1" algn="l" rtl="0">
              <a:lnSpc>
                <a:spcPct val="100000"/>
              </a:lnSpc>
              <a:spcBef>
                <a:spcPts val="0"/>
              </a:spcBef>
              <a:spcAft>
                <a:spcPts val="0"/>
              </a:spcAft>
              <a:buSzPts val="800"/>
              <a:buNone/>
              <a:defRPr/>
            </a:lvl2pPr>
            <a:lvl3pPr lvl="2" algn="l" rtl="0">
              <a:lnSpc>
                <a:spcPct val="100000"/>
              </a:lnSpc>
              <a:spcBef>
                <a:spcPts val="0"/>
              </a:spcBef>
              <a:spcAft>
                <a:spcPts val="0"/>
              </a:spcAft>
              <a:buSzPts val="800"/>
              <a:buNone/>
              <a:defRPr/>
            </a:lvl3pPr>
            <a:lvl4pPr lvl="3" algn="l" rtl="0">
              <a:lnSpc>
                <a:spcPct val="100000"/>
              </a:lnSpc>
              <a:spcBef>
                <a:spcPts val="0"/>
              </a:spcBef>
              <a:spcAft>
                <a:spcPts val="0"/>
              </a:spcAft>
              <a:buSzPts val="800"/>
              <a:buNone/>
              <a:defRPr/>
            </a:lvl4pPr>
            <a:lvl5pPr lvl="4" algn="l" rtl="0">
              <a:lnSpc>
                <a:spcPct val="100000"/>
              </a:lnSpc>
              <a:spcBef>
                <a:spcPts val="0"/>
              </a:spcBef>
              <a:spcAft>
                <a:spcPts val="0"/>
              </a:spcAft>
              <a:buSzPts val="800"/>
              <a:buNone/>
              <a:defRPr/>
            </a:lvl5pPr>
            <a:lvl6pPr lvl="5" algn="l" rtl="0">
              <a:lnSpc>
                <a:spcPct val="100000"/>
              </a:lnSpc>
              <a:spcBef>
                <a:spcPts val="0"/>
              </a:spcBef>
              <a:spcAft>
                <a:spcPts val="0"/>
              </a:spcAft>
              <a:buSzPts val="800"/>
              <a:buNone/>
              <a:defRPr/>
            </a:lvl6pPr>
            <a:lvl7pPr lvl="6" algn="l" rtl="0">
              <a:lnSpc>
                <a:spcPct val="100000"/>
              </a:lnSpc>
              <a:spcBef>
                <a:spcPts val="0"/>
              </a:spcBef>
              <a:spcAft>
                <a:spcPts val="0"/>
              </a:spcAft>
              <a:buSzPts val="800"/>
              <a:buNone/>
              <a:defRPr/>
            </a:lvl7pPr>
            <a:lvl8pPr lvl="7" algn="l" rtl="0">
              <a:lnSpc>
                <a:spcPct val="100000"/>
              </a:lnSpc>
              <a:spcBef>
                <a:spcPts val="0"/>
              </a:spcBef>
              <a:spcAft>
                <a:spcPts val="0"/>
              </a:spcAft>
              <a:buSzPts val="800"/>
              <a:buNone/>
              <a:defRPr/>
            </a:lvl8pPr>
            <a:lvl9pPr lvl="8" algn="l" rtl="0">
              <a:lnSpc>
                <a:spcPct val="100000"/>
              </a:lnSpc>
              <a:spcBef>
                <a:spcPts val="0"/>
              </a:spcBef>
              <a:spcAft>
                <a:spcPts val="0"/>
              </a:spcAft>
              <a:buSzPts val="800"/>
              <a:buNone/>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397325" y="4645925"/>
            <a:ext cx="434700" cy="3354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Clr>
                <a:srgbClr val="41748B"/>
              </a:buClr>
              <a:buSzPts val="1800"/>
              <a:buChar char="●"/>
              <a:defRPr>
                <a:solidFill>
                  <a:srgbClr val="41748B"/>
                </a:solidFill>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397325" y="4645925"/>
            <a:ext cx="434700" cy="335400"/>
          </a:xfrm>
          <a:prstGeom prst="rect">
            <a:avLst/>
          </a:prstGeom>
        </p:spPr>
        <p:txBody>
          <a:bodyPr spcFirstLastPara="1" wrap="square" lIns="91425" tIns="91425" rIns="91425" bIns="91425" anchor="ctr" anchorCtr="0">
            <a:normAutofit/>
          </a:bodyPr>
          <a:lstStyle>
            <a:lvl1pPr lvl="0">
              <a:buNone/>
              <a:defRPr b="1">
                <a:latin typeface="Helvetica Neue"/>
                <a:ea typeface="Helvetica Neue"/>
                <a:cs typeface="Helvetica Neue"/>
                <a:sym typeface="Helvetica Neue"/>
              </a:defRPr>
            </a:lvl1pPr>
            <a:lvl2pPr lvl="1">
              <a:buNone/>
              <a:defRPr b="1">
                <a:latin typeface="Helvetica Neue"/>
                <a:ea typeface="Helvetica Neue"/>
                <a:cs typeface="Helvetica Neue"/>
                <a:sym typeface="Helvetica Neue"/>
              </a:defRPr>
            </a:lvl2pPr>
            <a:lvl3pPr lvl="2">
              <a:buNone/>
              <a:defRPr b="1">
                <a:latin typeface="Helvetica Neue"/>
                <a:ea typeface="Helvetica Neue"/>
                <a:cs typeface="Helvetica Neue"/>
                <a:sym typeface="Helvetica Neue"/>
              </a:defRPr>
            </a:lvl3pPr>
            <a:lvl4pPr lvl="3">
              <a:buNone/>
              <a:defRPr b="1">
                <a:latin typeface="Helvetica Neue"/>
                <a:ea typeface="Helvetica Neue"/>
                <a:cs typeface="Helvetica Neue"/>
                <a:sym typeface="Helvetica Neue"/>
              </a:defRPr>
            </a:lvl4pPr>
            <a:lvl5pPr lvl="4">
              <a:buNone/>
              <a:defRPr b="1">
                <a:latin typeface="Helvetica Neue"/>
                <a:ea typeface="Helvetica Neue"/>
                <a:cs typeface="Helvetica Neue"/>
                <a:sym typeface="Helvetica Neue"/>
              </a:defRPr>
            </a:lvl5pPr>
            <a:lvl6pPr lvl="5">
              <a:buNone/>
              <a:defRPr b="1">
                <a:latin typeface="Helvetica Neue"/>
                <a:ea typeface="Helvetica Neue"/>
                <a:cs typeface="Helvetica Neue"/>
                <a:sym typeface="Helvetica Neue"/>
              </a:defRPr>
            </a:lvl6pPr>
            <a:lvl7pPr lvl="6">
              <a:buNone/>
              <a:defRPr b="1">
                <a:latin typeface="Helvetica Neue"/>
                <a:ea typeface="Helvetica Neue"/>
                <a:cs typeface="Helvetica Neue"/>
                <a:sym typeface="Helvetica Neue"/>
              </a:defRPr>
            </a:lvl7pPr>
            <a:lvl8pPr lvl="7">
              <a:buNone/>
              <a:defRPr b="1">
                <a:latin typeface="Helvetica Neue"/>
                <a:ea typeface="Helvetica Neue"/>
                <a:cs typeface="Helvetica Neue"/>
                <a:sym typeface="Helvetica Neue"/>
              </a:defRPr>
            </a:lvl8pPr>
            <a:lvl9pPr lvl="8">
              <a:buNone/>
              <a:defRPr b="1">
                <a:latin typeface="Helvetica Neue"/>
                <a:ea typeface="Helvetica Neue"/>
                <a:cs typeface="Helvetica Neue"/>
                <a:sym typeface="Helvetica Neu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Clr>
                <a:srgbClr val="41748B"/>
              </a:buClr>
              <a:buSzPts val="1800"/>
              <a:buChar char="●"/>
              <a:defRPr>
                <a:solidFill>
                  <a:srgbClr val="41748B"/>
                </a:solidFill>
              </a:defRPr>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Clr>
                <a:srgbClr val="41748B"/>
              </a:buClr>
              <a:buSzPts val="1800"/>
              <a:buChar char="●"/>
              <a:defRPr>
                <a:solidFill>
                  <a:srgbClr val="41748B"/>
                </a:solidFill>
              </a:defRPr>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397325" y="4645925"/>
            <a:ext cx="434700" cy="3354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397325" y="4645925"/>
            <a:ext cx="434700" cy="3354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397325" y="4645925"/>
            <a:ext cx="434700" cy="3354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397325" y="4645925"/>
            <a:ext cx="434700" cy="3354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397325" y="4645925"/>
            <a:ext cx="434700" cy="3354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397325" y="4645925"/>
            <a:ext cx="434700" cy="3354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blipFill dpi="0" rotWithShape="1">
          <a:blip r:embed="rId18">
            <a:lum/>
          </a:blip>
          <a:srcRect/>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rgbClr val="41748B"/>
              </a:buClr>
              <a:buSzPts val="2800"/>
              <a:buNone/>
              <a:defRPr sz="2800">
                <a:solidFill>
                  <a:srgbClr val="41748B"/>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rgbClr val="00566F"/>
              </a:buClr>
              <a:buSzPts val="1800"/>
              <a:buChar char="●"/>
              <a:defRPr sz="1800">
                <a:solidFill>
                  <a:srgbClr val="00566F"/>
                </a:solidFill>
              </a:defRPr>
            </a:lvl1pPr>
            <a:lvl2pPr marL="914400" lvl="1" indent="-317500">
              <a:lnSpc>
                <a:spcPct val="115000"/>
              </a:lnSpc>
              <a:spcBef>
                <a:spcPts val="0"/>
              </a:spcBef>
              <a:spcAft>
                <a:spcPts val="0"/>
              </a:spcAft>
              <a:buClr>
                <a:srgbClr val="666666"/>
              </a:buClr>
              <a:buSzPts val="1400"/>
              <a:buChar char="○"/>
              <a:defRPr>
                <a:solidFill>
                  <a:srgbClr val="666666"/>
                </a:solidFill>
              </a:defRPr>
            </a:lvl2pPr>
            <a:lvl3pPr marL="1371600" lvl="2" indent="-317500">
              <a:lnSpc>
                <a:spcPct val="115000"/>
              </a:lnSpc>
              <a:spcBef>
                <a:spcPts val="0"/>
              </a:spcBef>
              <a:spcAft>
                <a:spcPts val="0"/>
              </a:spcAft>
              <a:buClr>
                <a:srgbClr val="666666"/>
              </a:buClr>
              <a:buSzPts val="1400"/>
              <a:buChar char="■"/>
              <a:defRPr>
                <a:solidFill>
                  <a:srgbClr val="666666"/>
                </a:solidFill>
              </a:defRPr>
            </a:lvl3pPr>
            <a:lvl4pPr marL="1828800" lvl="3" indent="-317500">
              <a:lnSpc>
                <a:spcPct val="115000"/>
              </a:lnSpc>
              <a:spcBef>
                <a:spcPts val="0"/>
              </a:spcBef>
              <a:spcAft>
                <a:spcPts val="0"/>
              </a:spcAft>
              <a:buClr>
                <a:srgbClr val="666666"/>
              </a:buClr>
              <a:buSzPts val="1400"/>
              <a:buChar char="●"/>
              <a:defRPr>
                <a:solidFill>
                  <a:srgbClr val="666666"/>
                </a:solidFill>
              </a:defRPr>
            </a:lvl4pPr>
            <a:lvl5pPr marL="2286000" lvl="4" indent="-317500">
              <a:lnSpc>
                <a:spcPct val="115000"/>
              </a:lnSpc>
              <a:spcBef>
                <a:spcPts val="0"/>
              </a:spcBef>
              <a:spcAft>
                <a:spcPts val="0"/>
              </a:spcAft>
              <a:buClr>
                <a:srgbClr val="666666"/>
              </a:buClr>
              <a:buSzPts val="1400"/>
              <a:buChar char="○"/>
              <a:defRPr>
                <a:solidFill>
                  <a:srgbClr val="666666"/>
                </a:solidFill>
              </a:defRPr>
            </a:lvl5pPr>
            <a:lvl6pPr marL="2743200" lvl="5" indent="-317500">
              <a:lnSpc>
                <a:spcPct val="115000"/>
              </a:lnSpc>
              <a:spcBef>
                <a:spcPts val="0"/>
              </a:spcBef>
              <a:spcAft>
                <a:spcPts val="0"/>
              </a:spcAft>
              <a:buClr>
                <a:srgbClr val="666666"/>
              </a:buClr>
              <a:buSzPts val="1400"/>
              <a:buChar char="■"/>
              <a:defRPr>
                <a:solidFill>
                  <a:srgbClr val="666666"/>
                </a:solidFill>
              </a:defRPr>
            </a:lvl6pPr>
            <a:lvl7pPr marL="3200400" lvl="6" indent="-317500">
              <a:lnSpc>
                <a:spcPct val="115000"/>
              </a:lnSpc>
              <a:spcBef>
                <a:spcPts val="0"/>
              </a:spcBef>
              <a:spcAft>
                <a:spcPts val="0"/>
              </a:spcAft>
              <a:buClr>
                <a:srgbClr val="666666"/>
              </a:buClr>
              <a:buSzPts val="1400"/>
              <a:buChar char="●"/>
              <a:defRPr>
                <a:solidFill>
                  <a:srgbClr val="666666"/>
                </a:solidFill>
              </a:defRPr>
            </a:lvl7pPr>
            <a:lvl8pPr marL="3657600" lvl="7" indent="-317500">
              <a:lnSpc>
                <a:spcPct val="115000"/>
              </a:lnSpc>
              <a:spcBef>
                <a:spcPts val="0"/>
              </a:spcBef>
              <a:spcAft>
                <a:spcPts val="0"/>
              </a:spcAft>
              <a:buClr>
                <a:srgbClr val="666666"/>
              </a:buClr>
              <a:buSzPts val="1400"/>
              <a:buChar char="○"/>
              <a:defRPr>
                <a:solidFill>
                  <a:srgbClr val="666666"/>
                </a:solidFill>
              </a:defRPr>
            </a:lvl8pPr>
            <a:lvl9pPr marL="4114800" lvl="8" indent="-317500">
              <a:lnSpc>
                <a:spcPct val="115000"/>
              </a:lnSpc>
              <a:spcBef>
                <a:spcPts val="0"/>
              </a:spcBef>
              <a:spcAft>
                <a:spcPts val="0"/>
              </a:spcAft>
              <a:buClr>
                <a:srgbClr val="666666"/>
              </a:buClr>
              <a:buSzPts val="1400"/>
              <a:buChar char="■"/>
              <a:defRPr>
                <a:solidFill>
                  <a:srgbClr val="666666"/>
                </a:solidFill>
              </a:defRPr>
            </a:lvl9pPr>
          </a:lstStyle>
          <a:p>
            <a:endParaRPr dirty="0"/>
          </a:p>
        </p:txBody>
      </p:sp>
      <p:sp>
        <p:nvSpPr>
          <p:cNvPr id="8" name="Google Shape;8;p1"/>
          <p:cNvSpPr txBox="1">
            <a:spLocks noGrp="1"/>
          </p:cNvSpPr>
          <p:nvPr>
            <p:ph type="sldNum" idx="12"/>
          </p:nvPr>
        </p:nvSpPr>
        <p:spPr>
          <a:xfrm>
            <a:off x="8397325" y="4645925"/>
            <a:ext cx="434700" cy="335400"/>
          </a:xfrm>
          <a:prstGeom prst="rect">
            <a:avLst/>
          </a:prstGeom>
          <a:noFill/>
          <a:ln>
            <a:noFill/>
          </a:ln>
        </p:spPr>
        <p:txBody>
          <a:bodyPr spcFirstLastPara="1" wrap="square" lIns="91425" tIns="91425" rIns="91425" bIns="91425" anchor="ctr" anchorCtr="0">
            <a:normAutofit/>
          </a:bodyPr>
          <a:lstStyle>
            <a:lvl1pPr lvl="0" algn="ctr">
              <a:buNone/>
              <a:defRPr sz="1000">
                <a:solidFill>
                  <a:srgbClr val="B7B7B7"/>
                </a:solidFill>
              </a:defRPr>
            </a:lvl1pPr>
            <a:lvl2pPr lvl="1" algn="ctr">
              <a:buNone/>
              <a:defRPr sz="1000">
                <a:solidFill>
                  <a:srgbClr val="B7B7B7"/>
                </a:solidFill>
              </a:defRPr>
            </a:lvl2pPr>
            <a:lvl3pPr lvl="2" algn="ctr">
              <a:buNone/>
              <a:defRPr sz="1000">
                <a:solidFill>
                  <a:srgbClr val="B7B7B7"/>
                </a:solidFill>
              </a:defRPr>
            </a:lvl3pPr>
            <a:lvl4pPr lvl="3" algn="ctr">
              <a:buNone/>
              <a:defRPr sz="1000">
                <a:solidFill>
                  <a:srgbClr val="B7B7B7"/>
                </a:solidFill>
              </a:defRPr>
            </a:lvl4pPr>
            <a:lvl5pPr lvl="4" algn="ctr">
              <a:buNone/>
              <a:defRPr sz="1000">
                <a:solidFill>
                  <a:srgbClr val="B7B7B7"/>
                </a:solidFill>
              </a:defRPr>
            </a:lvl5pPr>
            <a:lvl6pPr lvl="5" algn="ctr">
              <a:buNone/>
              <a:defRPr sz="1000">
                <a:solidFill>
                  <a:srgbClr val="B7B7B7"/>
                </a:solidFill>
              </a:defRPr>
            </a:lvl6pPr>
            <a:lvl7pPr lvl="6" algn="ctr">
              <a:buNone/>
              <a:defRPr sz="1000">
                <a:solidFill>
                  <a:srgbClr val="B7B7B7"/>
                </a:solidFill>
              </a:defRPr>
            </a:lvl7pPr>
            <a:lvl8pPr lvl="7" algn="ctr">
              <a:buNone/>
              <a:defRPr sz="1000">
                <a:solidFill>
                  <a:srgbClr val="B7B7B7"/>
                </a:solidFill>
              </a:defRPr>
            </a:lvl8pPr>
            <a:lvl9pPr lvl="8" algn="ctr">
              <a:buNone/>
              <a:defRPr sz="1000">
                <a:solidFill>
                  <a:srgbClr val="B7B7B7"/>
                </a:solidFill>
              </a:defRPr>
            </a:lvl9pPr>
          </a:lstStyle>
          <a:p>
            <a:pPr marL="0" lvl="0" indent="0" algn="ctr" rtl="0">
              <a:spcBef>
                <a:spcPts val="0"/>
              </a:spcBef>
              <a:spcAft>
                <a:spcPts val="0"/>
              </a:spcAft>
              <a:buNone/>
            </a:pPr>
            <a:fld id="{00000000-1234-1234-1234-123412341234}" type="slidenum">
              <a:rPr lang="en"/>
              <a:t>‹#›</a:t>
            </a:fld>
            <a:endParaRPr/>
          </a:p>
        </p:txBody>
      </p:sp>
      <p:sp>
        <p:nvSpPr>
          <p:cNvPr id="2" name="TextBox 1">
            <a:extLst>
              <a:ext uri="{FF2B5EF4-FFF2-40B4-BE49-F238E27FC236}">
                <a16:creationId xmlns:a16="http://schemas.microsoft.com/office/drawing/2014/main" id="{13A9774F-6150-1438-AC5C-632178CFB10D}"/>
              </a:ext>
            </a:extLst>
          </p:cNvPr>
          <p:cNvSpPr txBox="1"/>
          <p:nvPr userDrawn="1"/>
        </p:nvSpPr>
        <p:spPr>
          <a:xfrm>
            <a:off x="1879041" y="4649688"/>
            <a:ext cx="2443298" cy="307777"/>
          </a:xfrm>
          <a:prstGeom prst="rect">
            <a:avLst/>
          </a:prstGeom>
          <a:noFill/>
        </p:spPr>
        <p:txBody>
          <a:bodyPr wrap="square" rtlCol="0">
            <a:spAutoFit/>
          </a:bodyPr>
          <a:lstStyle/>
          <a:p>
            <a:r>
              <a:rPr lang="en-US" dirty="0">
                <a:solidFill>
                  <a:schemeClr val="bg1"/>
                </a:solidFill>
              </a:rPr>
              <a:t>Retirement Income Planning</a:t>
            </a: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Lst>
  <p:hf hd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9.xml"/><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5.jp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1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566F"/>
        </a:solidFill>
        <a:effectLst/>
      </p:bgPr>
    </p:bg>
    <p:spTree>
      <p:nvGrpSpPr>
        <p:cNvPr id="1" name="Shape 73"/>
        <p:cNvGrpSpPr/>
        <p:nvPr/>
      </p:nvGrpSpPr>
      <p:grpSpPr>
        <a:xfrm>
          <a:off x="0" y="0"/>
          <a:ext cx="0" cy="0"/>
          <a:chOff x="0" y="0"/>
          <a:chExt cx="0" cy="0"/>
        </a:xfrm>
      </p:grpSpPr>
      <p:sp>
        <p:nvSpPr>
          <p:cNvPr id="74" name="Google Shape;74;p18"/>
          <p:cNvSpPr/>
          <p:nvPr/>
        </p:nvSpPr>
        <p:spPr>
          <a:xfrm flipH="1">
            <a:off x="-125" y="1596875"/>
            <a:ext cx="9144000" cy="3546900"/>
          </a:xfrm>
          <a:prstGeom prst="rtTriangle">
            <a:avLst/>
          </a:prstGeom>
          <a:solidFill>
            <a:srgbClr val="EEEEEE"/>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75" name="Google Shape;75;p18"/>
          <p:cNvSpPr txBox="1"/>
          <p:nvPr/>
        </p:nvSpPr>
        <p:spPr>
          <a:xfrm>
            <a:off x="3675600" y="3850100"/>
            <a:ext cx="1792800" cy="3936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None/>
            </a:pPr>
            <a:r>
              <a:rPr lang="en" sz="1600">
                <a:solidFill>
                  <a:srgbClr val="00566F"/>
                </a:solidFill>
                <a:latin typeface="Helvetica Neue"/>
                <a:ea typeface="Helvetica Neue"/>
                <a:cs typeface="Helvetica Neue"/>
                <a:sym typeface="Helvetica Neue"/>
              </a:rPr>
              <a:t>PRESENTED BY:</a:t>
            </a:r>
            <a:endParaRPr sz="1600">
              <a:solidFill>
                <a:srgbClr val="00566F"/>
              </a:solidFill>
              <a:latin typeface="Helvetica Neue"/>
              <a:ea typeface="Helvetica Neue"/>
              <a:cs typeface="Helvetica Neue"/>
              <a:sym typeface="Helvetica Neue"/>
            </a:endParaRPr>
          </a:p>
        </p:txBody>
      </p:sp>
      <p:sp>
        <p:nvSpPr>
          <p:cNvPr id="76" name="Google Shape;76;p18"/>
          <p:cNvSpPr txBox="1"/>
          <p:nvPr/>
        </p:nvSpPr>
        <p:spPr>
          <a:xfrm>
            <a:off x="675399" y="4243700"/>
            <a:ext cx="7881300" cy="623400"/>
          </a:xfrm>
          <a:prstGeom prst="rect">
            <a:avLst/>
          </a:prstGeom>
          <a:noFill/>
          <a:ln>
            <a:noFill/>
          </a:ln>
        </p:spPr>
        <p:txBody>
          <a:bodyPr spcFirstLastPara="1" wrap="square" lIns="68575" tIns="34275" rIns="68575" bIns="34275" anchor="t" anchorCtr="0">
            <a:spAutoFit/>
          </a:bodyPr>
          <a:lstStyle/>
          <a:p>
            <a:pPr marL="0" marR="0" lvl="0" indent="0" algn="ctr" rtl="0">
              <a:spcBef>
                <a:spcPts val="0"/>
              </a:spcBef>
              <a:spcAft>
                <a:spcPts val="0"/>
              </a:spcAft>
              <a:buNone/>
            </a:pPr>
            <a:r>
              <a:rPr lang="en" sz="1800" b="0" i="0" u="none" strike="noStrike" cap="none">
                <a:solidFill>
                  <a:srgbClr val="00566F"/>
                </a:solidFill>
                <a:latin typeface="Helvetica Neue Light"/>
                <a:ea typeface="Helvetica Neue Light"/>
                <a:cs typeface="Helvetica Neue Light"/>
                <a:sym typeface="Helvetica Neue Light"/>
              </a:rPr>
              <a:t>Advisor Name</a:t>
            </a:r>
            <a:endParaRPr sz="1100">
              <a:solidFill>
                <a:srgbClr val="00566F"/>
              </a:solidFill>
            </a:endParaRPr>
          </a:p>
          <a:p>
            <a:pPr marL="0" marR="0" lvl="0" indent="0" algn="ctr" rtl="0">
              <a:spcBef>
                <a:spcPts val="0"/>
              </a:spcBef>
              <a:spcAft>
                <a:spcPts val="0"/>
              </a:spcAft>
              <a:buNone/>
            </a:pPr>
            <a:r>
              <a:rPr lang="en" sz="1800">
                <a:solidFill>
                  <a:srgbClr val="00566F"/>
                </a:solidFill>
                <a:latin typeface="Helvetica Neue Light"/>
                <a:ea typeface="Helvetica Neue Light"/>
                <a:cs typeface="Helvetica Neue Light"/>
                <a:sym typeface="Helvetica Neue Light"/>
              </a:rPr>
              <a:t>Firm Name</a:t>
            </a:r>
            <a:endParaRPr sz="1100">
              <a:solidFill>
                <a:srgbClr val="00566F"/>
              </a:solidFill>
            </a:endParaRPr>
          </a:p>
        </p:txBody>
      </p:sp>
      <p:sp>
        <p:nvSpPr>
          <p:cNvPr id="77" name="Google Shape;77;p18"/>
          <p:cNvSpPr txBox="1"/>
          <p:nvPr/>
        </p:nvSpPr>
        <p:spPr>
          <a:xfrm>
            <a:off x="567150" y="1076350"/>
            <a:ext cx="8009700" cy="952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700" b="1">
                <a:solidFill>
                  <a:srgbClr val="FFFFFF"/>
                </a:solidFill>
                <a:latin typeface="Open Sans"/>
                <a:ea typeface="Open Sans"/>
                <a:cs typeface="Open Sans"/>
                <a:sym typeface="Open Sans"/>
              </a:rPr>
              <a:t>RETIREMENT INCOME PLANNING</a:t>
            </a:r>
            <a:endParaRPr sz="3700" b="1">
              <a:solidFill>
                <a:srgbClr val="FFFFFF"/>
              </a:solidFill>
              <a:latin typeface="Open Sans"/>
              <a:ea typeface="Open Sans"/>
              <a:cs typeface="Open Sans"/>
              <a:sym typeface="Open Sans"/>
            </a:endParaRPr>
          </a:p>
        </p:txBody>
      </p:sp>
      <p:sp>
        <p:nvSpPr>
          <p:cNvPr id="2" name="Slide Number Placeholder 1">
            <a:extLst>
              <a:ext uri="{FF2B5EF4-FFF2-40B4-BE49-F238E27FC236}">
                <a16:creationId xmlns:a16="http://schemas.microsoft.com/office/drawing/2014/main" id="{80151FEB-E41D-3F8A-E854-CC144409EFB8}"/>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1</a:t>
            </a:fld>
            <a:endParaRPr lang="en"/>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27"/>
          <p:cNvSpPr txBox="1">
            <a:spLocks noGrp="1"/>
          </p:cNvSpPr>
          <p:nvPr>
            <p:ph type="sldNum" idx="12"/>
          </p:nvPr>
        </p:nvSpPr>
        <p:spPr>
          <a:xfrm>
            <a:off x="8397325" y="4645925"/>
            <a:ext cx="434700" cy="3354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fld id="{00000000-1234-1234-1234-123412341234}" type="slidenum">
              <a:rPr lang="en"/>
              <a:t>10</a:t>
            </a:fld>
            <a:endParaRPr/>
          </a:p>
        </p:txBody>
      </p:sp>
      <p:sp>
        <p:nvSpPr>
          <p:cNvPr id="152" name="Google Shape;152;p27"/>
          <p:cNvSpPr txBox="1">
            <a:spLocks noGrp="1"/>
          </p:cNvSpPr>
          <p:nvPr>
            <p:ph type="title"/>
          </p:nvPr>
        </p:nvSpPr>
        <p:spPr>
          <a:xfrm>
            <a:off x="265500" y="737075"/>
            <a:ext cx="4045200" cy="14823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en"/>
              <a:t>The 5 Steps</a:t>
            </a:r>
            <a:endParaRPr/>
          </a:p>
        </p:txBody>
      </p:sp>
      <p:sp>
        <p:nvSpPr>
          <p:cNvPr id="153" name="Google Shape;153;p27"/>
          <p:cNvSpPr txBox="1">
            <a:spLocks noGrp="1"/>
          </p:cNvSpPr>
          <p:nvPr>
            <p:ph type="body" idx="2"/>
          </p:nvPr>
        </p:nvSpPr>
        <p:spPr>
          <a:xfrm>
            <a:off x="4939500" y="361150"/>
            <a:ext cx="3837000" cy="4415400"/>
          </a:xfrm>
          <a:prstGeom prst="rect">
            <a:avLst/>
          </a:prstGeom>
        </p:spPr>
        <p:txBody>
          <a:bodyPr spcFirstLastPara="1" wrap="square" lIns="91425" tIns="91425" rIns="91425" bIns="91425" anchor="ctr" anchorCtr="0">
            <a:normAutofit/>
          </a:bodyPr>
          <a:lstStyle/>
          <a:p>
            <a:pPr marL="0" lvl="0" indent="0" algn="l" rtl="0">
              <a:lnSpc>
                <a:spcPct val="90000"/>
              </a:lnSpc>
              <a:spcBef>
                <a:spcPts val="800"/>
              </a:spcBef>
              <a:spcAft>
                <a:spcPts val="0"/>
              </a:spcAft>
              <a:buNone/>
            </a:pPr>
            <a:r>
              <a:rPr lang="en" b="1">
                <a:solidFill>
                  <a:srgbClr val="666666"/>
                </a:solidFill>
                <a:latin typeface="Helvetica Neue"/>
                <a:ea typeface="Helvetica Neue"/>
                <a:cs typeface="Helvetica Neue"/>
                <a:sym typeface="Helvetica Neue"/>
              </a:rPr>
              <a:t>Step 1: </a:t>
            </a:r>
            <a:r>
              <a:rPr lang="en">
                <a:solidFill>
                  <a:srgbClr val="666666"/>
                </a:solidFill>
                <a:latin typeface="Helvetica Neue"/>
                <a:ea typeface="Helvetica Neue"/>
                <a:cs typeface="Helvetica Neue"/>
                <a:sym typeface="Helvetica Neue"/>
              </a:rPr>
              <a:t>Determine Your Monthly Expenses</a:t>
            </a:r>
            <a:endParaRPr>
              <a:solidFill>
                <a:srgbClr val="666666"/>
              </a:solidFill>
              <a:latin typeface="Helvetica Neue"/>
              <a:ea typeface="Helvetica Neue"/>
              <a:cs typeface="Helvetica Neue"/>
              <a:sym typeface="Helvetica Neue"/>
            </a:endParaRPr>
          </a:p>
          <a:p>
            <a:pPr marL="0" lvl="0" indent="0" algn="l" rtl="0">
              <a:lnSpc>
                <a:spcPct val="90000"/>
              </a:lnSpc>
              <a:spcBef>
                <a:spcPts val="1000"/>
              </a:spcBef>
              <a:spcAft>
                <a:spcPts val="0"/>
              </a:spcAft>
              <a:buNone/>
            </a:pPr>
            <a:r>
              <a:rPr lang="en" b="1">
                <a:solidFill>
                  <a:srgbClr val="666666"/>
                </a:solidFill>
                <a:latin typeface="Helvetica Neue"/>
                <a:ea typeface="Helvetica Neue"/>
                <a:cs typeface="Helvetica Neue"/>
                <a:sym typeface="Helvetica Neue"/>
              </a:rPr>
              <a:t>Step 2: </a:t>
            </a:r>
            <a:r>
              <a:rPr lang="en">
                <a:solidFill>
                  <a:srgbClr val="666666"/>
                </a:solidFill>
                <a:latin typeface="Helvetica Neue"/>
                <a:ea typeface="Helvetica Neue"/>
                <a:cs typeface="Helvetica Neue"/>
                <a:sym typeface="Helvetica Neue"/>
              </a:rPr>
              <a:t>Determine your Retirement Income Sources</a:t>
            </a:r>
            <a:endParaRPr>
              <a:solidFill>
                <a:srgbClr val="666666"/>
              </a:solidFill>
              <a:latin typeface="Helvetica Neue"/>
              <a:ea typeface="Helvetica Neue"/>
              <a:cs typeface="Helvetica Neue"/>
              <a:sym typeface="Helvetica Neue"/>
            </a:endParaRPr>
          </a:p>
          <a:p>
            <a:pPr marL="0" lvl="0" indent="0" algn="l" rtl="0">
              <a:lnSpc>
                <a:spcPct val="90000"/>
              </a:lnSpc>
              <a:spcBef>
                <a:spcPts val="1000"/>
              </a:spcBef>
              <a:spcAft>
                <a:spcPts val="0"/>
              </a:spcAft>
              <a:buNone/>
            </a:pPr>
            <a:r>
              <a:rPr lang="en" b="1">
                <a:solidFill>
                  <a:srgbClr val="666666"/>
                </a:solidFill>
                <a:latin typeface="Helvetica Neue"/>
                <a:ea typeface="Helvetica Neue"/>
                <a:cs typeface="Helvetica Neue"/>
                <a:sym typeface="Helvetica Neue"/>
              </a:rPr>
              <a:t>Step 3: </a:t>
            </a:r>
            <a:r>
              <a:rPr lang="en">
                <a:solidFill>
                  <a:srgbClr val="666666"/>
                </a:solidFill>
                <a:latin typeface="Helvetica Neue"/>
                <a:ea typeface="Helvetica Neue"/>
                <a:cs typeface="Helvetica Neue"/>
                <a:sym typeface="Helvetica Neue"/>
              </a:rPr>
              <a:t>Asset Location + Asset Allocation</a:t>
            </a:r>
            <a:endParaRPr>
              <a:solidFill>
                <a:srgbClr val="666666"/>
              </a:solidFill>
              <a:latin typeface="Helvetica Neue"/>
              <a:ea typeface="Helvetica Neue"/>
              <a:cs typeface="Helvetica Neue"/>
              <a:sym typeface="Helvetica Neue"/>
            </a:endParaRPr>
          </a:p>
          <a:p>
            <a:pPr marL="0" lvl="0" indent="0" algn="l" rtl="0">
              <a:lnSpc>
                <a:spcPct val="90000"/>
              </a:lnSpc>
              <a:spcBef>
                <a:spcPts val="1000"/>
              </a:spcBef>
              <a:spcAft>
                <a:spcPts val="0"/>
              </a:spcAft>
              <a:buNone/>
            </a:pPr>
            <a:r>
              <a:rPr lang="en" b="1">
                <a:solidFill>
                  <a:srgbClr val="666666"/>
                </a:solidFill>
                <a:latin typeface="Helvetica Neue"/>
                <a:ea typeface="Helvetica Neue"/>
                <a:cs typeface="Helvetica Neue"/>
                <a:sym typeface="Helvetica Neue"/>
              </a:rPr>
              <a:t>Step 4: </a:t>
            </a:r>
            <a:r>
              <a:rPr lang="en">
                <a:solidFill>
                  <a:srgbClr val="666666"/>
                </a:solidFill>
                <a:latin typeface="Helvetica Neue"/>
                <a:ea typeface="Helvetica Neue"/>
                <a:cs typeface="Helvetica Neue"/>
                <a:sym typeface="Helvetica Neue"/>
              </a:rPr>
              <a:t>Protect Your Income Sources</a:t>
            </a:r>
            <a:endParaRPr>
              <a:solidFill>
                <a:srgbClr val="666666"/>
              </a:solidFill>
              <a:latin typeface="Helvetica Neue"/>
              <a:ea typeface="Helvetica Neue"/>
              <a:cs typeface="Helvetica Neue"/>
              <a:sym typeface="Helvetica Neue"/>
            </a:endParaRPr>
          </a:p>
          <a:p>
            <a:pPr marL="0" lvl="0" indent="0" algn="l" rtl="0">
              <a:lnSpc>
                <a:spcPct val="90000"/>
              </a:lnSpc>
              <a:spcBef>
                <a:spcPts val="1000"/>
              </a:spcBef>
              <a:spcAft>
                <a:spcPts val="0"/>
              </a:spcAft>
              <a:buNone/>
            </a:pPr>
            <a:r>
              <a:rPr lang="en" b="1">
                <a:solidFill>
                  <a:srgbClr val="666666"/>
                </a:solidFill>
                <a:latin typeface="Helvetica Neue"/>
                <a:ea typeface="Helvetica Neue"/>
                <a:cs typeface="Helvetica Neue"/>
                <a:sym typeface="Helvetica Neue"/>
              </a:rPr>
              <a:t>Step 5: </a:t>
            </a:r>
            <a:r>
              <a:rPr lang="en">
                <a:solidFill>
                  <a:srgbClr val="666666"/>
                </a:solidFill>
                <a:latin typeface="Helvetica Neue"/>
                <a:ea typeface="Helvetica Neue"/>
                <a:cs typeface="Helvetica Neue"/>
                <a:sym typeface="Helvetica Neue"/>
              </a:rPr>
              <a:t>Understanding Inflation in Retirement</a:t>
            </a:r>
            <a:endParaRPr>
              <a:solidFill>
                <a:srgbClr val="666666"/>
              </a:solidFill>
              <a:latin typeface="Helvetica Neue"/>
              <a:ea typeface="Helvetica Neue"/>
              <a:cs typeface="Helvetica Neue"/>
              <a:sym typeface="Helvetica Neue"/>
            </a:endParaRPr>
          </a:p>
          <a:p>
            <a:pPr marL="0" lvl="0" indent="0" algn="l" rtl="0">
              <a:spcBef>
                <a:spcPts val="1000"/>
              </a:spcBef>
              <a:spcAft>
                <a:spcPts val="1000"/>
              </a:spcAft>
              <a:buNone/>
            </a:pPr>
            <a:endParaRPr/>
          </a:p>
        </p:txBody>
      </p:sp>
      <p:sp>
        <p:nvSpPr>
          <p:cNvPr id="154" name="Google Shape;154;p27"/>
          <p:cNvSpPr txBox="1">
            <a:spLocks noGrp="1"/>
          </p:cNvSpPr>
          <p:nvPr>
            <p:ph type="subTitle" idx="1"/>
          </p:nvPr>
        </p:nvSpPr>
        <p:spPr>
          <a:xfrm>
            <a:off x="714600" y="2306975"/>
            <a:ext cx="3147000" cy="12351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
              <a:t>Determine What You Need to Retire</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2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sz="3100"/>
              <a:t>Step 1</a:t>
            </a:r>
            <a:endParaRPr sz="3100"/>
          </a:p>
        </p:txBody>
      </p:sp>
      <p:sp>
        <p:nvSpPr>
          <p:cNvPr id="161" name="Google Shape;161;p28"/>
          <p:cNvSpPr txBox="1">
            <a:spLocks noGrp="1"/>
          </p:cNvSpPr>
          <p:nvPr>
            <p:ph type="body" idx="1"/>
          </p:nvPr>
        </p:nvSpPr>
        <p:spPr>
          <a:xfrm>
            <a:off x="311700" y="1152475"/>
            <a:ext cx="4412700" cy="17592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b="1"/>
              <a:t>Determining Your Monthly Expenses</a:t>
            </a:r>
            <a:endParaRPr b="1"/>
          </a:p>
          <a:p>
            <a:pPr marL="0" lvl="0" indent="0" algn="l" rtl="0">
              <a:spcBef>
                <a:spcPts val="1200"/>
              </a:spcBef>
              <a:spcAft>
                <a:spcPts val="1200"/>
              </a:spcAft>
              <a:buNone/>
            </a:pPr>
            <a:r>
              <a:rPr lang="en">
                <a:solidFill>
                  <a:srgbClr val="666666"/>
                </a:solidFill>
              </a:rPr>
              <a:t>Over a 25 year retirement, your expenses may average 80% of working income - but it’s </a:t>
            </a:r>
            <a:r>
              <a:rPr lang="en" i="1">
                <a:solidFill>
                  <a:srgbClr val="666666"/>
                </a:solidFill>
              </a:rPr>
              <a:t>not </a:t>
            </a:r>
            <a:r>
              <a:rPr lang="en">
                <a:solidFill>
                  <a:srgbClr val="666666"/>
                </a:solidFill>
              </a:rPr>
              <a:t>a straight line.</a:t>
            </a:r>
            <a:endParaRPr>
              <a:solidFill>
                <a:srgbClr val="666666"/>
              </a:solidFill>
            </a:endParaRPr>
          </a:p>
        </p:txBody>
      </p:sp>
      <p:sp>
        <p:nvSpPr>
          <p:cNvPr id="162" name="Google Shape;162;p28"/>
          <p:cNvSpPr txBox="1">
            <a:spLocks noGrp="1"/>
          </p:cNvSpPr>
          <p:nvPr>
            <p:ph type="sldNum" idx="12"/>
          </p:nvPr>
        </p:nvSpPr>
        <p:spPr>
          <a:xfrm>
            <a:off x="8397325" y="4645925"/>
            <a:ext cx="434700" cy="3354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fld id="{00000000-1234-1234-1234-123412341234}" type="slidenum">
              <a:rPr lang="en"/>
              <a:t>11</a:t>
            </a:fld>
            <a:endParaRPr/>
          </a:p>
        </p:txBody>
      </p:sp>
      <p:sp>
        <p:nvSpPr>
          <p:cNvPr id="163" name="Google Shape;163;p28"/>
          <p:cNvSpPr/>
          <p:nvPr/>
        </p:nvSpPr>
        <p:spPr>
          <a:xfrm>
            <a:off x="311525" y="3192375"/>
            <a:ext cx="8520600" cy="915000"/>
          </a:xfrm>
          <a:prstGeom prst="roundRect">
            <a:avLst>
              <a:gd name="adj" fmla="val 3534"/>
            </a:avLst>
          </a:pr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
        <p:nvSpPr>
          <p:cNvPr id="164" name="Google Shape;164;p28"/>
          <p:cNvSpPr txBox="1"/>
          <p:nvPr/>
        </p:nvSpPr>
        <p:spPr>
          <a:xfrm>
            <a:off x="553800" y="3439875"/>
            <a:ext cx="4170600" cy="420000"/>
          </a:xfrm>
          <a:prstGeom prst="rect">
            <a:avLst/>
          </a:prstGeom>
          <a:noFill/>
          <a:ln>
            <a:noFill/>
          </a:ln>
        </p:spPr>
        <p:txBody>
          <a:bodyPr spcFirstLastPara="1" wrap="square" lIns="68575" tIns="34275" rIns="68575" bIns="34275" anchor="t" anchorCtr="0">
            <a:noAutofit/>
          </a:bodyPr>
          <a:lstStyle/>
          <a:p>
            <a:pPr marL="0" marR="0" lvl="0" indent="0" algn="l" rtl="0">
              <a:lnSpc>
                <a:spcPct val="90000"/>
              </a:lnSpc>
              <a:spcBef>
                <a:spcPts val="0"/>
              </a:spcBef>
              <a:spcAft>
                <a:spcPts val="0"/>
              </a:spcAft>
              <a:buClr>
                <a:srgbClr val="254062"/>
              </a:buClr>
              <a:buSzPts val="1100"/>
              <a:buFont typeface="Calibri"/>
              <a:buNone/>
            </a:pPr>
            <a:r>
              <a:rPr lang="en" sz="1800">
                <a:solidFill>
                  <a:srgbClr val="00566F"/>
                </a:solidFill>
                <a:latin typeface="Helvetica Neue"/>
                <a:ea typeface="Helvetica Neue"/>
                <a:cs typeface="Helvetica Neue"/>
                <a:sym typeface="Helvetica Neue"/>
              </a:rPr>
              <a:t>Let’s take a look at reality….</a:t>
            </a:r>
            <a:endParaRPr sz="1800">
              <a:solidFill>
                <a:srgbClr val="00566F"/>
              </a:solidFill>
              <a:latin typeface="Helvetica Neue"/>
              <a:ea typeface="Helvetica Neue"/>
              <a:cs typeface="Helvetica Neue"/>
              <a:sym typeface="Helvetica Neue"/>
            </a:endParaRPr>
          </a:p>
        </p:txBody>
      </p:sp>
      <p:pic>
        <p:nvPicPr>
          <p:cNvPr id="165" name="Google Shape;165;p28"/>
          <p:cNvPicPr preferRelativeResize="0"/>
          <p:nvPr/>
        </p:nvPicPr>
        <p:blipFill>
          <a:blip r:embed="rId3">
            <a:alphaModFix/>
          </a:blip>
          <a:stretch>
            <a:fillRect/>
          </a:stretch>
        </p:blipFill>
        <p:spPr>
          <a:xfrm>
            <a:off x="4906150" y="1300400"/>
            <a:ext cx="3491174" cy="2541674"/>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29"/>
          <p:cNvSpPr txBox="1">
            <a:spLocks noGrp="1"/>
          </p:cNvSpPr>
          <p:nvPr>
            <p:ph type="sldNum" idx="12"/>
          </p:nvPr>
        </p:nvSpPr>
        <p:spPr>
          <a:xfrm>
            <a:off x="8397325" y="4645925"/>
            <a:ext cx="434700" cy="3354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fld id="{00000000-1234-1234-1234-123412341234}" type="slidenum">
              <a:rPr lang="en"/>
              <a:t>12</a:t>
            </a:fld>
            <a:endParaRPr/>
          </a:p>
        </p:txBody>
      </p:sp>
      <p:sp>
        <p:nvSpPr>
          <p:cNvPr id="172" name="Google Shape;172;p29"/>
          <p:cNvSpPr txBox="1"/>
          <p:nvPr/>
        </p:nvSpPr>
        <p:spPr>
          <a:xfrm>
            <a:off x="534750" y="160700"/>
            <a:ext cx="37935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t>Client hypothetical </a:t>
            </a:r>
            <a:endParaRPr/>
          </a:p>
        </p:txBody>
      </p:sp>
      <p:pic>
        <p:nvPicPr>
          <p:cNvPr id="173" name="Google Shape;173;p29"/>
          <p:cNvPicPr preferRelativeResize="0"/>
          <p:nvPr/>
        </p:nvPicPr>
        <p:blipFill>
          <a:blip r:embed="rId3">
            <a:alphaModFix/>
          </a:blip>
          <a:stretch>
            <a:fillRect/>
          </a:stretch>
        </p:blipFill>
        <p:spPr>
          <a:xfrm>
            <a:off x="1289673" y="413825"/>
            <a:ext cx="6792328" cy="4023951"/>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3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sz="3100"/>
              <a:t>Step 1</a:t>
            </a:r>
            <a:endParaRPr/>
          </a:p>
        </p:txBody>
      </p:sp>
      <p:sp>
        <p:nvSpPr>
          <p:cNvPr id="179" name="Google Shape;179;p30"/>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b="1" dirty="0"/>
              <a:t>Top 5 Retirement Expenses </a:t>
            </a:r>
            <a:endParaRPr b="1" dirty="0"/>
          </a:p>
          <a:p>
            <a:pPr marL="457200" lvl="0" indent="-342900" algn="l" rtl="0">
              <a:spcBef>
                <a:spcPts val="1200"/>
              </a:spcBef>
              <a:spcAft>
                <a:spcPts val="0"/>
              </a:spcAft>
              <a:buClr>
                <a:srgbClr val="666666"/>
              </a:buClr>
              <a:buSzPts val="1800"/>
              <a:buAutoNum type="arabicPeriod"/>
            </a:pPr>
            <a:r>
              <a:rPr lang="en" dirty="0">
                <a:solidFill>
                  <a:srgbClr val="666666"/>
                </a:solidFill>
              </a:rPr>
              <a:t>A retirement income plan is much more than just an investment plan.</a:t>
            </a:r>
            <a:endParaRPr dirty="0">
              <a:solidFill>
                <a:srgbClr val="666666"/>
              </a:solidFill>
            </a:endParaRPr>
          </a:p>
          <a:p>
            <a:pPr marL="457200" lvl="0" indent="-342900" algn="l" rtl="0">
              <a:spcBef>
                <a:spcPts val="0"/>
              </a:spcBef>
              <a:spcAft>
                <a:spcPts val="0"/>
              </a:spcAft>
              <a:buClr>
                <a:srgbClr val="666666"/>
              </a:buClr>
              <a:buSzPts val="1800"/>
              <a:buAutoNum type="arabicPeriod"/>
            </a:pPr>
            <a:r>
              <a:rPr lang="en" dirty="0">
                <a:solidFill>
                  <a:srgbClr val="666666"/>
                </a:solidFill>
              </a:rPr>
              <a:t>Housing</a:t>
            </a:r>
            <a:endParaRPr dirty="0">
              <a:solidFill>
                <a:srgbClr val="666666"/>
              </a:solidFill>
            </a:endParaRPr>
          </a:p>
          <a:p>
            <a:pPr marL="457200" lvl="0" indent="-342900" algn="l" rtl="0">
              <a:spcBef>
                <a:spcPts val="0"/>
              </a:spcBef>
              <a:spcAft>
                <a:spcPts val="0"/>
              </a:spcAft>
              <a:buClr>
                <a:srgbClr val="666666"/>
              </a:buClr>
              <a:buSzPts val="1800"/>
              <a:buAutoNum type="arabicPeriod"/>
            </a:pPr>
            <a:r>
              <a:rPr lang="en" dirty="0">
                <a:solidFill>
                  <a:srgbClr val="666666"/>
                </a:solidFill>
              </a:rPr>
              <a:t>Travel/Transportation</a:t>
            </a:r>
            <a:endParaRPr dirty="0">
              <a:solidFill>
                <a:srgbClr val="666666"/>
              </a:solidFill>
            </a:endParaRPr>
          </a:p>
          <a:p>
            <a:pPr marL="457200" lvl="0" indent="-342900" algn="l" rtl="0">
              <a:spcBef>
                <a:spcPts val="0"/>
              </a:spcBef>
              <a:spcAft>
                <a:spcPts val="0"/>
              </a:spcAft>
              <a:buClr>
                <a:srgbClr val="666666"/>
              </a:buClr>
              <a:buSzPts val="1800"/>
              <a:buAutoNum type="arabicPeriod"/>
            </a:pPr>
            <a:r>
              <a:rPr lang="en" dirty="0">
                <a:solidFill>
                  <a:srgbClr val="666666"/>
                </a:solidFill>
              </a:rPr>
              <a:t>Healthcare</a:t>
            </a:r>
            <a:endParaRPr dirty="0">
              <a:solidFill>
                <a:srgbClr val="666666"/>
              </a:solidFill>
            </a:endParaRPr>
          </a:p>
          <a:p>
            <a:pPr marL="457200" lvl="0" indent="-342900" algn="l" rtl="0">
              <a:spcBef>
                <a:spcPts val="0"/>
              </a:spcBef>
              <a:spcAft>
                <a:spcPts val="0"/>
              </a:spcAft>
              <a:buClr>
                <a:srgbClr val="666666"/>
              </a:buClr>
              <a:buSzPts val="1800"/>
              <a:buAutoNum type="arabicPeriod"/>
            </a:pPr>
            <a:r>
              <a:rPr lang="en" dirty="0">
                <a:solidFill>
                  <a:srgbClr val="666666"/>
                </a:solidFill>
              </a:rPr>
              <a:t>Food</a:t>
            </a:r>
            <a:endParaRPr dirty="0">
              <a:solidFill>
                <a:srgbClr val="666666"/>
              </a:solidFill>
            </a:endParaRPr>
          </a:p>
          <a:p>
            <a:pPr marL="457200" lvl="0" indent="-342900" algn="l" rtl="0">
              <a:spcBef>
                <a:spcPts val="0"/>
              </a:spcBef>
              <a:spcAft>
                <a:spcPts val="0"/>
              </a:spcAft>
              <a:buClr>
                <a:srgbClr val="666666"/>
              </a:buClr>
              <a:buSzPts val="1800"/>
              <a:buAutoNum type="arabicPeriod"/>
            </a:pPr>
            <a:r>
              <a:rPr lang="en" dirty="0">
                <a:solidFill>
                  <a:srgbClr val="666666"/>
                </a:solidFill>
              </a:rPr>
              <a:t>Utilities</a:t>
            </a:r>
            <a:endParaRPr dirty="0">
              <a:solidFill>
                <a:srgbClr val="666666"/>
              </a:solidFill>
            </a:endParaRPr>
          </a:p>
        </p:txBody>
      </p:sp>
      <p:sp>
        <p:nvSpPr>
          <p:cNvPr id="180" name="Google Shape;180;p30"/>
          <p:cNvSpPr txBox="1">
            <a:spLocks noGrp="1"/>
          </p:cNvSpPr>
          <p:nvPr>
            <p:ph type="sldNum" idx="12"/>
          </p:nvPr>
        </p:nvSpPr>
        <p:spPr>
          <a:xfrm>
            <a:off x="8397325" y="4645925"/>
            <a:ext cx="434700" cy="3354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fld id="{00000000-1234-1234-1234-123412341234}" type="slidenum">
              <a:rPr lang="en"/>
              <a:t>13</a:t>
            </a:fld>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p3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sz="3100"/>
              <a:t>Step 2</a:t>
            </a:r>
            <a:endParaRPr/>
          </a:p>
        </p:txBody>
      </p:sp>
      <p:sp>
        <p:nvSpPr>
          <p:cNvPr id="186" name="Google Shape;186;p31"/>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b="1"/>
              <a:t>Determine Your Retirement Income Sources </a:t>
            </a:r>
            <a:endParaRPr b="1"/>
          </a:p>
          <a:p>
            <a:pPr marL="0" lvl="0" indent="0" algn="l" rtl="0">
              <a:spcBef>
                <a:spcPts val="1200"/>
              </a:spcBef>
              <a:spcAft>
                <a:spcPts val="1200"/>
              </a:spcAft>
              <a:buNone/>
            </a:pPr>
            <a:r>
              <a:rPr lang="en">
                <a:solidFill>
                  <a:srgbClr val="666666"/>
                </a:solidFill>
              </a:rPr>
              <a:t>Social Security </a:t>
            </a:r>
            <a:br>
              <a:rPr lang="en">
                <a:solidFill>
                  <a:srgbClr val="666666"/>
                </a:solidFill>
              </a:rPr>
            </a:br>
            <a:r>
              <a:rPr lang="en">
                <a:solidFill>
                  <a:srgbClr val="666666"/>
                </a:solidFill>
              </a:rPr>
              <a:t>Retirement Accounts (401K, IRA, Roth IRA etc.)</a:t>
            </a:r>
            <a:br>
              <a:rPr lang="en">
                <a:solidFill>
                  <a:srgbClr val="666666"/>
                </a:solidFill>
              </a:rPr>
            </a:br>
            <a:r>
              <a:rPr lang="en">
                <a:solidFill>
                  <a:srgbClr val="666666"/>
                </a:solidFill>
              </a:rPr>
              <a:t>Savings and Investment accounts</a:t>
            </a:r>
            <a:br>
              <a:rPr lang="en">
                <a:solidFill>
                  <a:srgbClr val="666666"/>
                </a:solidFill>
              </a:rPr>
            </a:br>
            <a:r>
              <a:rPr lang="en">
                <a:solidFill>
                  <a:srgbClr val="666666"/>
                </a:solidFill>
              </a:rPr>
              <a:t>Pension</a:t>
            </a:r>
            <a:endParaRPr>
              <a:solidFill>
                <a:srgbClr val="666666"/>
              </a:solidFill>
            </a:endParaRPr>
          </a:p>
        </p:txBody>
      </p:sp>
      <p:sp>
        <p:nvSpPr>
          <p:cNvPr id="187" name="Google Shape;187;p31"/>
          <p:cNvSpPr txBox="1">
            <a:spLocks noGrp="1"/>
          </p:cNvSpPr>
          <p:nvPr>
            <p:ph type="sldNum" idx="12"/>
          </p:nvPr>
        </p:nvSpPr>
        <p:spPr>
          <a:xfrm>
            <a:off x="8397325" y="4645925"/>
            <a:ext cx="434700" cy="3354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fld id="{00000000-1234-1234-1234-123412341234}" type="slidenum">
              <a:rPr lang="en"/>
              <a:t>14</a:t>
            </a:fld>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3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sz="3100"/>
              <a:t>Step 3</a:t>
            </a:r>
            <a:endParaRPr/>
          </a:p>
        </p:txBody>
      </p:sp>
      <p:sp>
        <p:nvSpPr>
          <p:cNvPr id="193" name="Google Shape;193;p32"/>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b="1"/>
              <a:t>Asset Location and Asset Allocation</a:t>
            </a:r>
            <a:endParaRPr b="1"/>
          </a:p>
          <a:p>
            <a:pPr marL="0" lvl="0" indent="0" algn="l" rtl="0">
              <a:spcBef>
                <a:spcPts val="1200"/>
              </a:spcBef>
              <a:spcAft>
                <a:spcPts val="0"/>
              </a:spcAft>
              <a:buClr>
                <a:schemeClr val="dk1"/>
              </a:buClr>
              <a:buSzPts val="1100"/>
              <a:buFont typeface="Arial"/>
              <a:buNone/>
            </a:pPr>
            <a:r>
              <a:rPr lang="en" b="1">
                <a:solidFill>
                  <a:srgbClr val="666666"/>
                </a:solidFill>
              </a:rPr>
              <a:t>Asset Location:</a:t>
            </a:r>
            <a:br>
              <a:rPr lang="en">
                <a:solidFill>
                  <a:srgbClr val="666666"/>
                </a:solidFill>
              </a:rPr>
            </a:br>
            <a:r>
              <a:rPr lang="en">
                <a:solidFill>
                  <a:srgbClr val="666666"/>
                </a:solidFill>
              </a:rPr>
              <a:t>How are you optimizing your strategy for taxable accounts, tax-free accounts, and tax deferred accounts?</a:t>
            </a:r>
            <a:endParaRPr>
              <a:solidFill>
                <a:srgbClr val="666666"/>
              </a:solidFill>
            </a:endParaRPr>
          </a:p>
          <a:p>
            <a:pPr marL="0" lvl="0" indent="0" algn="l" rtl="0">
              <a:spcBef>
                <a:spcPts val="1200"/>
              </a:spcBef>
              <a:spcAft>
                <a:spcPts val="0"/>
              </a:spcAft>
              <a:buClr>
                <a:schemeClr val="dk1"/>
              </a:buClr>
              <a:buSzPts val="1100"/>
              <a:buFont typeface="Arial"/>
              <a:buNone/>
            </a:pPr>
            <a:r>
              <a:rPr lang="en" b="1">
                <a:solidFill>
                  <a:srgbClr val="666666"/>
                </a:solidFill>
              </a:rPr>
              <a:t>Asset Allocation:</a:t>
            </a:r>
            <a:br>
              <a:rPr lang="en">
                <a:solidFill>
                  <a:srgbClr val="666666"/>
                </a:solidFill>
              </a:rPr>
            </a:br>
            <a:r>
              <a:rPr lang="en">
                <a:solidFill>
                  <a:srgbClr val="666666"/>
                </a:solidFill>
              </a:rPr>
              <a:t>Investment plan aimed to balance risk and return by aligning to your goals, risk tolerance and risk capacity.</a:t>
            </a:r>
            <a:endParaRPr>
              <a:solidFill>
                <a:srgbClr val="666666"/>
              </a:solidFill>
            </a:endParaRPr>
          </a:p>
          <a:p>
            <a:pPr marL="0" lvl="0" indent="0" algn="l" rtl="0">
              <a:spcBef>
                <a:spcPts val="1200"/>
              </a:spcBef>
              <a:spcAft>
                <a:spcPts val="1200"/>
              </a:spcAft>
              <a:buNone/>
            </a:pPr>
            <a:endParaRPr>
              <a:solidFill>
                <a:srgbClr val="666666"/>
              </a:solidFill>
            </a:endParaRPr>
          </a:p>
        </p:txBody>
      </p:sp>
      <p:sp>
        <p:nvSpPr>
          <p:cNvPr id="194" name="Google Shape;194;p32"/>
          <p:cNvSpPr txBox="1">
            <a:spLocks noGrp="1"/>
          </p:cNvSpPr>
          <p:nvPr>
            <p:ph type="sldNum" idx="12"/>
          </p:nvPr>
        </p:nvSpPr>
        <p:spPr>
          <a:xfrm>
            <a:off x="8397325" y="4645925"/>
            <a:ext cx="434700" cy="3354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fld id="{00000000-1234-1234-1234-123412341234}" type="slidenum">
              <a:rPr lang="en"/>
              <a:t>15</a:t>
            </a:fld>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Google Shape;199;p3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sz="3100"/>
              <a:t>Step 4</a:t>
            </a:r>
            <a:endParaRPr/>
          </a:p>
        </p:txBody>
      </p:sp>
      <p:sp>
        <p:nvSpPr>
          <p:cNvPr id="200" name="Google Shape;200;p33"/>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b="1"/>
              <a:t>Protecting Your Income Sources</a:t>
            </a:r>
            <a:endParaRPr b="1"/>
          </a:p>
          <a:p>
            <a:pPr marL="0" lvl="0" indent="0" algn="l" rtl="0">
              <a:lnSpc>
                <a:spcPct val="100000"/>
              </a:lnSpc>
              <a:spcBef>
                <a:spcPts val="1200"/>
              </a:spcBef>
              <a:spcAft>
                <a:spcPts val="0"/>
              </a:spcAft>
              <a:buNone/>
            </a:pPr>
            <a:r>
              <a:rPr lang="en">
                <a:solidFill>
                  <a:srgbClr val="666666"/>
                </a:solidFill>
              </a:rPr>
              <a:t>Average return is fine before you’re taking money out, but when you start taking money out in retirement, it matters a lot.</a:t>
            </a:r>
            <a:endParaRPr sz="2200" b="1">
              <a:solidFill>
                <a:srgbClr val="666666"/>
              </a:solidFill>
            </a:endParaRPr>
          </a:p>
          <a:p>
            <a:pPr marL="0" lvl="0" indent="0" algn="l" rtl="0">
              <a:spcBef>
                <a:spcPts val="0"/>
              </a:spcBef>
              <a:spcAft>
                <a:spcPts val="1200"/>
              </a:spcAft>
              <a:buNone/>
            </a:pPr>
            <a:endParaRPr>
              <a:solidFill>
                <a:srgbClr val="666666"/>
              </a:solidFill>
            </a:endParaRPr>
          </a:p>
        </p:txBody>
      </p:sp>
      <p:sp>
        <p:nvSpPr>
          <p:cNvPr id="201" name="Google Shape;201;p33"/>
          <p:cNvSpPr txBox="1">
            <a:spLocks noGrp="1"/>
          </p:cNvSpPr>
          <p:nvPr>
            <p:ph type="sldNum" idx="12"/>
          </p:nvPr>
        </p:nvSpPr>
        <p:spPr>
          <a:xfrm>
            <a:off x="8397325" y="4645925"/>
            <a:ext cx="434700" cy="3354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fld id="{00000000-1234-1234-1234-123412341234}" type="slidenum">
              <a:rPr lang="en"/>
              <a:t>16</a:t>
            </a:fld>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p34"/>
          <p:cNvSpPr txBox="1">
            <a:spLocks noGrp="1"/>
          </p:cNvSpPr>
          <p:nvPr>
            <p:ph type="sldNum" idx="12"/>
          </p:nvPr>
        </p:nvSpPr>
        <p:spPr>
          <a:xfrm>
            <a:off x="8397325" y="4645925"/>
            <a:ext cx="434700" cy="3354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fld id="{00000000-1234-1234-1234-123412341234}" type="slidenum">
              <a:rPr lang="en"/>
              <a:t>17</a:t>
            </a:fld>
            <a:endParaRPr/>
          </a:p>
        </p:txBody>
      </p:sp>
      <p:sp>
        <p:nvSpPr>
          <p:cNvPr id="207" name="Google Shape;207;p3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sz="3100"/>
              <a:t>Step 4</a:t>
            </a:r>
            <a:endParaRPr/>
          </a:p>
        </p:txBody>
      </p:sp>
      <p:pic>
        <p:nvPicPr>
          <p:cNvPr id="208" name="Google Shape;208;p34"/>
          <p:cNvPicPr preferRelativeResize="0"/>
          <p:nvPr/>
        </p:nvPicPr>
        <p:blipFill rotWithShape="1">
          <a:blip r:embed="rId3">
            <a:alphaModFix/>
          </a:blip>
          <a:srcRect l="7890" t="32432" r="9485" b="17878"/>
          <a:stretch/>
        </p:blipFill>
        <p:spPr>
          <a:xfrm>
            <a:off x="419975" y="2286875"/>
            <a:ext cx="6467650" cy="2248099"/>
          </a:xfrm>
          <a:prstGeom prst="rect">
            <a:avLst/>
          </a:prstGeom>
          <a:noFill/>
          <a:ln>
            <a:noFill/>
          </a:ln>
        </p:spPr>
      </p:pic>
      <p:sp>
        <p:nvSpPr>
          <p:cNvPr id="209" name="Google Shape;209;p34"/>
          <p:cNvSpPr txBox="1"/>
          <p:nvPr/>
        </p:nvSpPr>
        <p:spPr>
          <a:xfrm>
            <a:off x="7282800" y="3201600"/>
            <a:ext cx="1549500" cy="1154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700">
                <a:solidFill>
                  <a:srgbClr val="888888"/>
                </a:solidFill>
              </a:rPr>
              <a:t>Note: Return is annualized percentage. Inflation adjustment compounded annually. Withdrawals take at the beginning of the year. Sales charges and taxes are not considered. Hypothetical illustration, not typical of actual returns or representative of any specific investment.</a:t>
            </a:r>
            <a:endParaRPr sz="700">
              <a:solidFill>
                <a:srgbClr val="888888"/>
              </a:solidFill>
            </a:endParaRPr>
          </a:p>
        </p:txBody>
      </p:sp>
      <p:sp>
        <p:nvSpPr>
          <p:cNvPr id="210" name="Google Shape;210;p34"/>
          <p:cNvSpPr txBox="1">
            <a:spLocks noGrp="1"/>
          </p:cNvSpPr>
          <p:nvPr>
            <p:ph type="body" idx="4294967295"/>
          </p:nvPr>
        </p:nvSpPr>
        <p:spPr>
          <a:xfrm>
            <a:off x="419975" y="1017725"/>
            <a:ext cx="8520600" cy="1275000"/>
          </a:xfrm>
          <a:prstGeom prst="rect">
            <a:avLst/>
          </a:prstGeom>
        </p:spPr>
        <p:txBody>
          <a:bodyPr spcFirstLastPara="1" wrap="square" lIns="91425" tIns="91425" rIns="91425" bIns="91425" anchor="t" anchorCtr="0">
            <a:normAutofit fontScale="92500" lnSpcReduction="10000"/>
          </a:bodyPr>
          <a:lstStyle/>
          <a:p>
            <a:pPr marL="0" lvl="0" indent="0" algn="l" rtl="0">
              <a:spcBef>
                <a:spcPts val="0"/>
              </a:spcBef>
              <a:spcAft>
                <a:spcPts val="0"/>
              </a:spcAft>
              <a:buNone/>
            </a:pPr>
            <a:r>
              <a:rPr lang="en" b="1"/>
              <a:t>Impact of Down Markets </a:t>
            </a:r>
            <a:endParaRPr b="1"/>
          </a:p>
          <a:p>
            <a:pPr marL="0" lvl="0" indent="0" algn="l" rtl="0">
              <a:spcBef>
                <a:spcPts val="1200"/>
              </a:spcBef>
              <a:spcAft>
                <a:spcPts val="0"/>
              </a:spcAft>
              <a:buNone/>
            </a:pPr>
            <a:r>
              <a:rPr lang="en" sz="1200">
                <a:solidFill>
                  <a:srgbClr val="666666"/>
                </a:solidFill>
              </a:rPr>
              <a:t>Systematic withdrawals are subject to market fluctuations.</a:t>
            </a:r>
            <a:endParaRPr sz="1200">
              <a:solidFill>
                <a:srgbClr val="666666"/>
              </a:solidFill>
            </a:endParaRPr>
          </a:p>
          <a:p>
            <a:pPr marL="0" lvl="0" indent="0" algn="l" rtl="0">
              <a:spcBef>
                <a:spcPts val="1200"/>
              </a:spcBef>
              <a:spcAft>
                <a:spcPts val="1200"/>
              </a:spcAft>
              <a:buNone/>
            </a:pPr>
            <a:r>
              <a:rPr lang="en" sz="1200">
                <a:solidFill>
                  <a:srgbClr val="666666"/>
                </a:solidFill>
              </a:rPr>
              <a:t>It can make a significant difference when a down market occurs.</a:t>
            </a:r>
            <a:endParaRPr sz="1200">
              <a:solidFill>
                <a:srgbClr val="666666"/>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Google Shape;215;p35"/>
          <p:cNvSpPr txBox="1">
            <a:spLocks noGrp="1"/>
          </p:cNvSpPr>
          <p:nvPr>
            <p:ph type="title" idx="4294967295"/>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sz="3100"/>
              <a:t>Step 4</a:t>
            </a:r>
            <a:endParaRPr/>
          </a:p>
        </p:txBody>
      </p:sp>
      <p:sp>
        <p:nvSpPr>
          <p:cNvPr id="216" name="Google Shape;216;p35"/>
          <p:cNvSpPr txBox="1">
            <a:spLocks noGrp="1"/>
          </p:cNvSpPr>
          <p:nvPr>
            <p:ph type="sldNum" idx="12"/>
          </p:nvPr>
        </p:nvSpPr>
        <p:spPr>
          <a:xfrm>
            <a:off x="8397325" y="4645925"/>
            <a:ext cx="434700" cy="3354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fld id="{00000000-1234-1234-1234-123412341234}" type="slidenum">
              <a:rPr lang="en"/>
              <a:t>18</a:t>
            </a:fld>
            <a:endParaRPr/>
          </a:p>
        </p:txBody>
      </p:sp>
      <p:pic>
        <p:nvPicPr>
          <p:cNvPr id="217" name="Google Shape;217;p35"/>
          <p:cNvPicPr preferRelativeResize="0"/>
          <p:nvPr/>
        </p:nvPicPr>
        <p:blipFill>
          <a:blip r:embed="rId3">
            <a:alphaModFix/>
          </a:blip>
          <a:stretch>
            <a:fillRect/>
          </a:stretch>
        </p:blipFill>
        <p:spPr>
          <a:xfrm>
            <a:off x="377861" y="1289925"/>
            <a:ext cx="6054129" cy="2668449"/>
          </a:xfrm>
          <a:prstGeom prst="rect">
            <a:avLst/>
          </a:prstGeom>
          <a:noFill/>
          <a:ln>
            <a:noFill/>
          </a:ln>
        </p:spPr>
      </p:pic>
      <p:sp>
        <p:nvSpPr>
          <p:cNvPr id="218" name="Google Shape;218;p35"/>
          <p:cNvSpPr txBox="1">
            <a:spLocks noGrp="1"/>
          </p:cNvSpPr>
          <p:nvPr>
            <p:ph type="body" idx="1"/>
          </p:nvPr>
        </p:nvSpPr>
        <p:spPr>
          <a:xfrm>
            <a:off x="6550500" y="883875"/>
            <a:ext cx="2593500" cy="3416400"/>
          </a:xfrm>
          <a:prstGeom prst="rect">
            <a:avLst/>
          </a:prstGeom>
        </p:spPr>
        <p:txBody>
          <a:bodyPr spcFirstLastPara="1" wrap="square" lIns="91425" tIns="91425" rIns="91425" bIns="91425" anchor="ctr" anchorCtr="0">
            <a:normAutofit/>
          </a:bodyPr>
          <a:lstStyle/>
          <a:p>
            <a:pPr marL="0" lvl="0" indent="0" algn="l" rtl="0">
              <a:spcBef>
                <a:spcPts val="0"/>
              </a:spcBef>
              <a:spcAft>
                <a:spcPts val="0"/>
              </a:spcAft>
              <a:buNone/>
            </a:pPr>
            <a:r>
              <a:rPr lang="en" b="1"/>
              <a:t>Scenario 1:</a:t>
            </a:r>
            <a:endParaRPr b="1"/>
          </a:p>
          <a:p>
            <a:pPr marL="457200" lvl="0" indent="0" algn="l" rtl="0">
              <a:lnSpc>
                <a:spcPct val="100000"/>
              </a:lnSpc>
              <a:spcBef>
                <a:spcPts val="0"/>
              </a:spcBef>
              <a:spcAft>
                <a:spcPts val="0"/>
              </a:spcAft>
              <a:buNone/>
            </a:pPr>
            <a:endParaRPr sz="1000">
              <a:solidFill>
                <a:srgbClr val="666666"/>
              </a:solidFill>
            </a:endParaRPr>
          </a:p>
          <a:p>
            <a:pPr marL="457200" lvl="0" indent="-292100" algn="l" rtl="0">
              <a:lnSpc>
                <a:spcPct val="100000"/>
              </a:lnSpc>
              <a:spcBef>
                <a:spcPts val="0"/>
              </a:spcBef>
              <a:spcAft>
                <a:spcPts val="0"/>
              </a:spcAft>
              <a:buClr>
                <a:srgbClr val="666666"/>
              </a:buClr>
              <a:buSzPts val="1000"/>
              <a:buChar char="●"/>
            </a:pPr>
            <a:r>
              <a:rPr lang="en" sz="1000">
                <a:solidFill>
                  <a:srgbClr val="666666"/>
                </a:solidFill>
              </a:rPr>
              <a:t>Years 1-27: 7.5% annual return</a:t>
            </a:r>
            <a:endParaRPr sz="1000">
              <a:solidFill>
                <a:srgbClr val="666666"/>
              </a:solidFill>
            </a:endParaRPr>
          </a:p>
          <a:p>
            <a:pPr marL="457200" lvl="0" indent="-292100" algn="l" rtl="0">
              <a:lnSpc>
                <a:spcPct val="100000"/>
              </a:lnSpc>
              <a:spcBef>
                <a:spcPts val="1000"/>
              </a:spcBef>
              <a:spcAft>
                <a:spcPts val="0"/>
              </a:spcAft>
              <a:buClr>
                <a:srgbClr val="666666"/>
              </a:buClr>
              <a:buSzPts val="1000"/>
              <a:buChar char="●"/>
            </a:pPr>
            <a:r>
              <a:rPr lang="en" sz="1000">
                <a:solidFill>
                  <a:srgbClr val="666666"/>
                </a:solidFill>
              </a:rPr>
              <a:t>Year 28: 10% market decline</a:t>
            </a:r>
            <a:endParaRPr sz="1000">
              <a:solidFill>
                <a:srgbClr val="666666"/>
              </a:solidFill>
            </a:endParaRPr>
          </a:p>
          <a:p>
            <a:pPr marL="457200" lvl="0" indent="-292100" algn="l" rtl="0">
              <a:lnSpc>
                <a:spcPct val="100000"/>
              </a:lnSpc>
              <a:spcBef>
                <a:spcPts val="1000"/>
              </a:spcBef>
              <a:spcAft>
                <a:spcPts val="0"/>
              </a:spcAft>
              <a:buClr>
                <a:srgbClr val="666666"/>
              </a:buClr>
              <a:buSzPts val="1000"/>
              <a:buChar char="●"/>
            </a:pPr>
            <a:r>
              <a:rPr lang="en" sz="1000">
                <a:solidFill>
                  <a:srgbClr val="666666"/>
                </a:solidFill>
              </a:rPr>
              <a:t>Year 29: 5% market decline</a:t>
            </a:r>
            <a:endParaRPr sz="1000">
              <a:solidFill>
                <a:srgbClr val="666666"/>
              </a:solidFill>
            </a:endParaRPr>
          </a:p>
          <a:p>
            <a:pPr marL="457200" lvl="0" indent="-292100" algn="l" rtl="0">
              <a:lnSpc>
                <a:spcPct val="100000"/>
              </a:lnSpc>
              <a:spcBef>
                <a:spcPts val="1000"/>
              </a:spcBef>
              <a:spcAft>
                <a:spcPts val="0"/>
              </a:spcAft>
              <a:buClr>
                <a:srgbClr val="666666"/>
              </a:buClr>
              <a:buSzPts val="1000"/>
              <a:buChar char="●"/>
            </a:pPr>
            <a:r>
              <a:rPr lang="en" sz="1000">
                <a:solidFill>
                  <a:srgbClr val="666666"/>
                </a:solidFill>
              </a:rPr>
              <a:t>Year 30: 0% market change</a:t>
            </a:r>
            <a:endParaRPr sz="1000">
              <a:solidFill>
                <a:srgbClr val="666666"/>
              </a:solidFill>
            </a:endParaRPr>
          </a:p>
          <a:p>
            <a:pPr marL="457200" lvl="0" indent="-292100" algn="l" rtl="0">
              <a:lnSpc>
                <a:spcPct val="100000"/>
              </a:lnSpc>
              <a:spcBef>
                <a:spcPts val="1000"/>
              </a:spcBef>
              <a:spcAft>
                <a:spcPts val="0"/>
              </a:spcAft>
              <a:buClr>
                <a:srgbClr val="666666"/>
              </a:buClr>
              <a:buSzPts val="1000"/>
              <a:buChar char="●"/>
            </a:pPr>
            <a:r>
              <a:rPr lang="en" sz="1000">
                <a:solidFill>
                  <a:srgbClr val="666666"/>
                </a:solidFill>
              </a:rPr>
              <a:t>$50,000 annual withdrawal, adjusted yearly for 3% inflation</a:t>
            </a:r>
            <a:endParaRPr sz="1000">
              <a:solidFill>
                <a:srgbClr val="666666"/>
              </a:solidFill>
            </a:endParaRPr>
          </a:p>
          <a:p>
            <a:pPr marL="0" lvl="0" indent="0" algn="l" rtl="0">
              <a:spcBef>
                <a:spcPts val="1000"/>
              </a:spcBef>
              <a:spcAft>
                <a:spcPts val="0"/>
              </a:spcAft>
              <a:buNone/>
            </a:pPr>
            <a:endParaRPr>
              <a:solidFill>
                <a:srgbClr val="666666"/>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Google Shape;223;p36"/>
          <p:cNvSpPr txBox="1">
            <a:spLocks noGrp="1"/>
          </p:cNvSpPr>
          <p:nvPr>
            <p:ph type="title" idx="4294967295"/>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sz="3100"/>
              <a:t>Step 4</a:t>
            </a:r>
            <a:endParaRPr/>
          </a:p>
        </p:txBody>
      </p:sp>
      <p:sp>
        <p:nvSpPr>
          <p:cNvPr id="224" name="Google Shape;224;p36"/>
          <p:cNvSpPr txBox="1">
            <a:spLocks noGrp="1"/>
          </p:cNvSpPr>
          <p:nvPr>
            <p:ph type="sldNum" idx="12"/>
          </p:nvPr>
        </p:nvSpPr>
        <p:spPr>
          <a:xfrm>
            <a:off x="8397325" y="4645925"/>
            <a:ext cx="434700" cy="3354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fld id="{00000000-1234-1234-1234-123412341234}" type="slidenum">
              <a:rPr lang="en"/>
              <a:t>19</a:t>
            </a:fld>
            <a:endParaRPr/>
          </a:p>
        </p:txBody>
      </p:sp>
      <p:pic>
        <p:nvPicPr>
          <p:cNvPr id="225" name="Google Shape;225;p36"/>
          <p:cNvPicPr preferRelativeResize="0"/>
          <p:nvPr/>
        </p:nvPicPr>
        <p:blipFill>
          <a:blip r:embed="rId3">
            <a:alphaModFix/>
          </a:blip>
          <a:stretch>
            <a:fillRect/>
          </a:stretch>
        </p:blipFill>
        <p:spPr>
          <a:xfrm>
            <a:off x="9352800" y="706219"/>
            <a:ext cx="2651025" cy="3939718"/>
          </a:xfrm>
          <a:prstGeom prst="rect">
            <a:avLst/>
          </a:prstGeom>
          <a:noFill/>
          <a:ln>
            <a:noFill/>
          </a:ln>
        </p:spPr>
      </p:pic>
      <p:pic>
        <p:nvPicPr>
          <p:cNvPr id="226" name="Google Shape;226;p36"/>
          <p:cNvPicPr preferRelativeResize="0"/>
          <p:nvPr/>
        </p:nvPicPr>
        <p:blipFill>
          <a:blip r:embed="rId4">
            <a:alphaModFix/>
          </a:blip>
          <a:stretch>
            <a:fillRect/>
          </a:stretch>
        </p:blipFill>
        <p:spPr>
          <a:xfrm>
            <a:off x="428298" y="1210626"/>
            <a:ext cx="6064000" cy="2672849"/>
          </a:xfrm>
          <a:prstGeom prst="rect">
            <a:avLst/>
          </a:prstGeom>
          <a:noFill/>
          <a:ln>
            <a:noFill/>
          </a:ln>
        </p:spPr>
      </p:pic>
      <p:sp>
        <p:nvSpPr>
          <p:cNvPr id="227" name="Google Shape;227;p36"/>
          <p:cNvSpPr txBox="1">
            <a:spLocks noGrp="1"/>
          </p:cNvSpPr>
          <p:nvPr>
            <p:ph type="body" idx="1"/>
          </p:nvPr>
        </p:nvSpPr>
        <p:spPr>
          <a:xfrm>
            <a:off x="6550500" y="883875"/>
            <a:ext cx="2593500" cy="3416400"/>
          </a:xfrm>
          <a:prstGeom prst="rect">
            <a:avLst/>
          </a:prstGeom>
        </p:spPr>
        <p:txBody>
          <a:bodyPr spcFirstLastPara="1" wrap="square" lIns="91425" tIns="91425" rIns="91425" bIns="91425" anchor="ctr" anchorCtr="0">
            <a:normAutofit/>
          </a:bodyPr>
          <a:lstStyle/>
          <a:p>
            <a:pPr marL="0" lvl="0" indent="0" algn="l" rtl="0">
              <a:spcBef>
                <a:spcPts val="0"/>
              </a:spcBef>
              <a:spcAft>
                <a:spcPts val="0"/>
              </a:spcAft>
              <a:buNone/>
            </a:pPr>
            <a:r>
              <a:rPr lang="en" b="1"/>
              <a:t>Scenario 2:</a:t>
            </a:r>
            <a:endParaRPr b="1"/>
          </a:p>
          <a:p>
            <a:pPr marL="457200" lvl="0" indent="0" algn="l" rtl="0">
              <a:lnSpc>
                <a:spcPct val="100000"/>
              </a:lnSpc>
              <a:spcBef>
                <a:spcPts val="0"/>
              </a:spcBef>
              <a:spcAft>
                <a:spcPts val="0"/>
              </a:spcAft>
              <a:buNone/>
            </a:pPr>
            <a:endParaRPr sz="1000">
              <a:solidFill>
                <a:srgbClr val="666666"/>
              </a:solidFill>
            </a:endParaRPr>
          </a:p>
          <a:p>
            <a:pPr marL="457200" lvl="0" indent="-292100" algn="l" rtl="0">
              <a:lnSpc>
                <a:spcPct val="100000"/>
              </a:lnSpc>
              <a:spcBef>
                <a:spcPts val="0"/>
              </a:spcBef>
              <a:spcAft>
                <a:spcPts val="0"/>
              </a:spcAft>
              <a:buClr>
                <a:srgbClr val="666666"/>
              </a:buClr>
              <a:buSzPts val="1000"/>
              <a:buChar char="●"/>
            </a:pPr>
            <a:r>
              <a:rPr lang="en" sz="1000">
                <a:solidFill>
                  <a:srgbClr val="666666"/>
                </a:solidFill>
              </a:rPr>
              <a:t>Year 1: 10% market decline</a:t>
            </a:r>
            <a:endParaRPr sz="1000">
              <a:solidFill>
                <a:srgbClr val="666666"/>
              </a:solidFill>
            </a:endParaRPr>
          </a:p>
          <a:p>
            <a:pPr marL="457200" lvl="0" indent="-292100" algn="l" rtl="0">
              <a:lnSpc>
                <a:spcPct val="100000"/>
              </a:lnSpc>
              <a:spcBef>
                <a:spcPts val="1000"/>
              </a:spcBef>
              <a:spcAft>
                <a:spcPts val="0"/>
              </a:spcAft>
              <a:buClr>
                <a:srgbClr val="666666"/>
              </a:buClr>
              <a:buSzPts val="1000"/>
              <a:buChar char="●"/>
            </a:pPr>
            <a:r>
              <a:rPr lang="en" sz="1000">
                <a:solidFill>
                  <a:srgbClr val="666666"/>
                </a:solidFill>
              </a:rPr>
              <a:t>Year 2: 5% market decline</a:t>
            </a:r>
            <a:endParaRPr sz="1000">
              <a:solidFill>
                <a:srgbClr val="666666"/>
              </a:solidFill>
            </a:endParaRPr>
          </a:p>
          <a:p>
            <a:pPr marL="457200" lvl="0" indent="-292100" algn="l" rtl="0">
              <a:lnSpc>
                <a:spcPct val="100000"/>
              </a:lnSpc>
              <a:spcBef>
                <a:spcPts val="1000"/>
              </a:spcBef>
              <a:spcAft>
                <a:spcPts val="0"/>
              </a:spcAft>
              <a:buClr>
                <a:srgbClr val="666666"/>
              </a:buClr>
              <a:buSzPts val="1000"/>
              <a:buChar char="●"/>
            </a:pPr>
            <a:r>
              <a:rPr lang="en" sz="1000">
                <a:solidFill>
                  <a:srgbClr val="666666"/>
                </a:solidFill>
              </a:rPr>
              <a:t>Year 3: 0% market change</a:t>
            </a:r>
            <a:endParaRPr sz="1000">
              <a:solidFill>
                <a:srgbClr val="666666"/>
              </a:solidFill>
            </a:endParaRPr>
          </a:p>
          <a:p>
            <a:pPr marL="457200" lvl="0" indent="-292100" algn="l" rtl="0">
              <a:lnSpc>
                <a:spcPct val="100000"/>
              </a:lnSpc>
              <a:spcBef>
                <a:spcPts val="1000"/>
              </a:spcBef>
              <a:spcAft>
                <a:spcPts val="0"/>
              </a:spcAft>
              <a:buClr>
                <a:srgbClr val="666666"/>
              </a:buClr>
              <a:buSzPts val="1000"/>
              <a:buChar char="●"/>
            </a:pPr>
            <a:r>
              <a:rPr lang="en" sz="1000">
                <a:solidFill>
                  <a:srgbClr val="666666"/>
                </a:solidFill>
              </a:rPr>
              <a:t>Years 4-30: 7.5% annual return</a:t>
            </a:r>
            <a:endParaRPr sz="1000">
              <a:solidFill>
                <a:srgbClr val="666666"/>
              </a:solidFill>
            </a:endParaRPr>
          </a:p>
          <a:p>
            <a:pPr marL="457200" lvl="0" indent="-292100" algn="l" rtl="0">
              <a:lnSpc>
                <a:spcPct val="100000"/>
              </a:lnSpc>
              <a:spcBef>
                <a:spcPts val="1000"/>
              </a:spcBef>
              <a:spcAft>
                <a:spcPts val="0"/>
              </a:spcAft>
              <a:buClr>
                <a:srgbClr val="666666"/>
              </a:buClr>
              <a:buSzPts val="1000"/>
              <a:buChar char="●"/>
            </a:pPr>
            <a:r>
              <a:rPr lang="en" sz="1000">
                <a:solidFill>
                  <a:srgbClr val="666666"/>
                </a:solidFill>
              </a:rPr>
              <a:t>$50,000 annual withdrawal, adjusted yearly for 3% inflation</a:t>
            </a:r>
            <a:endParaRPr sz="1000">
              <a:solidFill>
                <a:srgbClr val="666666"/>
              </a:solidFill>
            </a:endParaRPr>
          </a:p>
          <a:p>
            <a:pPr marL="0" lvl="0" indent="0" algn="l" rtl="0">
              <a:spcBef>
                <a:spcPts val="1000"/>
              </a:spcBef>
              <a:spcAft>
                <a:spcPts val="0"/>
              </a:spcAft>
              <a:buNone/>
            </a:pPr>
            <a:endParaRPr>
              <a:solidFill>
                <a:srgbClr val="666666"/>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2" name="Google Shape;82;p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en"/>
              <a:t>The Facets of Retirement</a:t>
            </a:r>
            <a:endParaRPr/>
          </a:p>
        </p:txBody>
      </p:sp>
      <p:sp>
        <p:nvSpPr>
          <p:cNvPr id="83" name="Google Shape;83;p19"/>
          <p:cNvSpPr txBox="1">
            <a:spLocks noGrp="1"/>
          </p:cNvSpPr>
          <p:nvPr>
            <p:ph type="sldNum" idx="12"/>
          </p:nvPr>
        </p:nvSpPr>
        <p:spPr>
          <a:xfrm>
            <a:off x="8397325" y="4645925"/>
            <a:ext cx="434700" cy="3354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fld id="{00000000-1234-1234-1234-123412341234}" type="slidenum">
              <a:rPr lang="en"/>
              <a:t>2</a:t>
            </a:fld>
            <a:endParaRPr/>
          </a:p>
        </p:txBody>
      </p:sp>
      <p:pic>
        <p:nvPicPr>
          <p:cNvPr id="84" name="Google Shape;84;p19"/>
          <p:cNvPicPr preferRelativeResize="0"/>
          <p:nvPr/>
        </p:nvPicPr>
        <p:blipFill rotWithShape="1">
          <a:blip r:embed="rId3">
            <a:alphaModFix/>
          </a:blip>
          <a:srcRect/>
          <a:stretch/>
        </p:blipFill>
        <p:spPr>
          <a:xfrm>
            <a:off x="3041821" y="1152472"/>
            <a:ext cx="3060364" cy="316785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Google Shape;232;p3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Investments</a:t>
            </a:r>
            <a:endParaRPr/>
          </a:p>
        </p:txBody>
      </p:sp>
      <p:sp>
        <p:nvSpPr>
          <p:cNvPr id="233" name="Google Shape;233;p37"/>
          <p:cNvSpPr txBox="1">
            <a:spLocks noGrp="1"/>
          </p:cNvSpPr>
          <p:nvPr>
            <p:ph type="body" idx="1"/>
          </p:nvPr>
        </p:nvSpPr>
        <p:spPr>
          <a:xfrm>
            <a:off x="311700" y="1152475"/>
            <a:ext cx="3999900" cy="3028500"/>
          </a:xfrm>
          <a:prstGeom prst="rect">
            <a:avLst/>
          </a:prstGeom>
        </p:spPr>
        <p:txBody>
          <a:bodyPr spcFirstLastPara="1" wrap="square" lIns="91425" tIns="91425" rIns="91425" bIns="91425" anchor="t" anchorCtr="0">
            <a:normAutofit fontScale="77500" lnSpcReduction="20000"/>
          </a:bodyPr>
          <a:lstStyle/>
          <a:p>
            <a:pPr marL="0" lvl="0" indent="0" algn="l" rtl="0">
              <a:spcBef>
                <a:spcPts val="0"/>
              </a:spcBef>
              <a:spcAft>
                <a:spcPts val="0"/>
              </a:spcAft>
              <a:buClr>
                <a:schemeClr val="dk1"/>
              </a:buClr>
              <a:buSzPct val="61111"/>
              <a:buFont typeface="Arial"/>
              <a:buNone/>
            </a:pPr>
            <a:r>
              <a:rPr lang="en" b="1"/>
              <a:t>Dollar Cost Averaging</a:t>
            </a:r>
            <a:endParaRPr b="1"/>
          </a:p>
          <a:p>
            <a:pPr marL="0" lvl="0" indent="0" algn="l" rtl="0">
              <a:spcBef>
                <a:spcPts val="1200"/>
              </a:spcBef>
              <a:spcAft>
                <a:spcPts val="0"/>
              </a:spcAft>
              <a:buNone/>
            </a:pPr>
            <a:r>
              <a:rPr lang="en">
                <a:solidFill>
                  <a:srgbClr val="666666"/>
                </a:solidFill>
              </a:rPr>
              <a:t>Dollar cost averaging is a technique used to reduce market risk but does not guarantee a profit or protect against loss</a:t>
            </a:r>
            <a:endParaRPr>
              <a:solidFill>
                <a:srgbClr val="666666"/>
              </a:solidFill>
            </a:endParaRPr>
          </a:p>
          <a:p>
            <a:pPr marL="0" lvl="0" indent="0" algn="l" rtl="0">
              <a:spcBef>
                <a:spcPts val="1200"/>
              </a:spcBef>
              <a:spcAft>
                <a:spcPts val="0"/>
              </a:spcAft>
              <a:buNone/>
            </a:pPr>
            <a:r>
              <a:rPr lang="en">
                <a:solidFill>
                  <a:srgbClr val="666666"/>
                </a:solidFill>
              </a:rPr>
              <a:t>Contributing every month will result in more shares of the investment when the price is lower and fewer shares when the price is higher</a:t>
            </a:r>
            <a:r>
              <a:rPr lang="en" baseline="30000">
                <a:solidFill>
                  <a:srgbClr val="666666"/>
                </a:solidFill>
              </a:rPr>
              <a:t>1</a:t>
            </a:r>
            <a:endParaRPr baseline="30000">
              <a:solidFill>
                <a:srgbClr val="666666"/>
              </a:solidFill>
            </a:endParaRPr>
          </a:p>
          <a:p>
            <a:pPr marL="0" lvl="0" indent="0" algn="l" rtl="0">
              <a:spcBef>
                <a:spcPts val="1200"/>
              </a:spcBef>
              <a:spcAft>
                <a:spcPts val="1200"/>
              </a:spcAft>
              <a:buNone/>
            </a:pPr>
            <a:r>
              <a:rPr lang="en">
                <a:solidFill>
                  <a:srgbClr val="666666"/>
                </a:solidFill>
              </a:rPr>
              <a:t>This may result in an average cost per share that is lower than the average price over the same time period</a:t>
            </a:r>
            <a:endParaRPr/>
          </a:p>
        </p:txBody>
      </p:sp>
      <p:sp>
        <p:nvSpPr>
          <p:cNvPr id="234" name="Google Shape;234;p37"/>
          <p:cNvSpPr txBox="1">
            <a:spLocks noGrp="1"/>
          </p:cNvSpPr>
          <p:nvPr>
            <p:ph type="sldNum" idx="12"/>
          </p:nvPr>
        </p:nvSpPr>
        <p:spPr>
          <a:xfrm>
            <a:off x="8397325" y="4645925"/>
            <a:ext cx="434700" cy="3354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fld id="{00000000-1234-1234-1234-123412341234}" type="slidenum">
              <a:rPr lang="en"/>
              <a:t>20</a:t>
            </a:fld>
            <a:endParaRPr/>
          </a:p>
        </p:txBody>
      </p:sp>
      <p:sp>
        <p:nvSpPr>
          <p:cNvPr id="235" name="Google Shape;235;p37"/>
          <p:cNvSpPr txBox="1">
            <a:spLocks noGrp="1"/>
          </p:cNvSpPr>
          <p:nvPr>
            <p:ph type="body" idx="2"/>
          </p:nvPr>
        </p:nvSpPr>
        <p:spPr>
          <a:xfrm>
            <a:off x="4832400" y="1152475"/>
            <a:ext cx="3999900" cy="1173300"/>
          </a:xfrm>
          <a:prstGeom prst="rect">
            <a:avLst/>
          </a:prstGeom>
        </p:spPr>
        <p:txBody>
          <a:bodyPr spcFirstLastPara="1" wrap="square" lIns="91425" tIns="91425" rIns="91425" bIns="91425" anchor="t" anchorCtr="0">
            <a:normAutofit fontScale="62500" lnSpcReduction="20000"/>
          </a:bodyPr>
          <a:lstStyle/>
          <a:p>
            <a:pPr marL="0" lvl="0" indent="0" algn="l" rtl="0">
              <a:spcBef>
                <a:spcPts val="0"/>
              </a:spcBef>
              <a:spcAft>
                <a:spcPts val="0"/>
              </a:spcAft>
              <a:buClr>
                <a:schemeClr val="dk1"/>
              </a:buClr>
              <a:buSzPct val="61111"/>
              <a:buFont typeface="Arial"/>
              <a:buNone/>
            </a:pPr>
            <a:r>
              <a:rPr lang="en" b="1"/>
              <a:t>Reverse Dollar Cost Averaging</a:t>
            </a:r>
            <a:endParaRPr b="1"/>
          </a:p>
          <a:p>
            <a:pPr marL="0" lvl="0" indent="0" algn="l" rtl="0">
              <a:spcBef>
                <a:spcPts val="1200"/>
              </a:spcBef>
              <a:spcAft>
                <a:spcPts val="1200"/>
              </a:spcAft>
              <a:buNone/>
            </a:pPr>
            <a:r>
              <a:rPr lang="en">
                <a:solidFill>
                  <a:srgbClr val="666666"/>
                </a:solidFill>
              </a:rPr>
              <a:t>Reverse dollar cost averaging refers to the techniques of dollar cost averaging when they are applied during a volatile market.</a:t>
            </a:r>
            <a:endParaRPr>
              <a:solidFill>
                <a:srgbClr val="666666"/>
              </a:solidFill>
            </a:endParaRPr>
          </a:p>
        </p:txBody>
      </p:sp>
      <p:sp>
        <p:nvSpPr>
          <p:cNvPr id="236" name="Google Shape;236;p37"/>
          <p:cNvSpPr/>
          <p:nvPr/>
        </p:nvSpPr>
        <p:spPr>
          <a:xfrm>
            <a:off x="311701" y="4315714"/>
            <a:ext cx="6172200" cy="207600"/>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 sz="900" i="1" baseline="30000">
                <a:solidFill>
                  <a:srgbClr val="00566F"/>
                </a:solidFill>
                <a:latin typeface="Helvetica Neue"/>
                <a:ea typeface="Helvetica Neue"/>
                <a:cs typeface="Helvetica Neue"/>
                <a:sym typeface="Helvetica Neue"/>
              </a:rPr>
              <a:t>1</a:t>
            </a:r>
            <a:r>
              <a:rPr lang="en" sz="900" i="1">
                <a:solidFill>
                  <a:srgbClr val="00566F"/>
                </a:solidFill>
                <a:latin typeface="Helvetica Neue"/>
                <a:ea typeface="Helvetica Neue"/>
                <a:cs typeface="Helvetica Neue"/>
                <a:sym typeface="Helvetica Neue"/>
              </a:rPr>
              <a:t> Investors should consider their ability to continue their purchases through periods of all price levels.</a:t>
            </a:r>
            <a:endParaRPr sz="1100" i="1">
              <a:latin typeface="Helvetica Neue"/>
              <a:ea typeface="Helvetica Neue"/>
              <a:cs typeface="Helvetica Neue"/>
              <a:sym typeface="Helvetica Neue"/>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Google Shape;242;p38"/>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b="1"/>
              <a:t>Stress testing your plan</a:t>
            </a:r>
            <a:endParaRPr b="1"/>
          </a:p>
          <a:p>
            <a:pPr marL="0" lvl="0" indent="0" algn="l" rtl="0">
              <a:spcBef>
                <a:spcPts val="1200"/>
              </a:spcBef>
              <a:spcAft>
                <a:spcPts val="0"/>
              </a:spcAft>
              <a:buClr>
                <a:schemeClr val="dk1"/>
              </a:buClr>
              <a:buSzPts val="1100"/>
              <a:buFont typeface="Arial"/>
              <a:buNone/>
            </a:pPr>
            <a:endParaRPr>
              <a:solidFill>
                <a:srgbClr val="666666"/>
              </a:solidFill>
            </a:endParaRPr>
          </a:p>
          <a:p>
            <a:pPr marL="0" lvl="0" indent="0" algn="l" rtl="0">
              <a:spcBef>
                <a:spcPts val="1200"/>
              </a:spcBef>
              <a:spcAft>
                <a:spcPts val="1200"/>
              </a:spcAft>
              <a:buNone/>
            </a:pPr>
            <a:endParaRPr>
              <a:solidFill>
                <a:srgbClr val="666666"/>
              </a:solidFill>
            </a:endParaRPr>
          </a:p>
        </p:txBody>
      </p:sp>
      <p:sp>
        <p:nvSpPr>
          <p:cNvPr id="243" name="Google Shape;243;p38"/>
          <p:cNvSpPr txBox="1">
            <a:spLocks noGrp="1"/>
          </p:cNvSpPr>
          <p:nvPr>
            <p:ph type="title"/>
          </p:nvPr>
        </p:nvSpPr>
        <p:spPr>
          <a:xfrm>
            <a:off x="311700" y="465000"/>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Step 5	</a:t>
            </a:r>
            <a:endParaRPr/>
          </a:p>
        </p:txBody>
      </p:sp>
      <p:pic>
        <p:nvPicPr>
          <p:cNvPr id="244" name="Google Shape;244;p38"/>
          <p:cNvPicPr preferRelativeResize="0"/>
          <p:nvPr/>
        </p:nvPicPr>
        <p:blipFill>
          <a:blip r:embed="rId3">
            <a:alphaModFix/>
          </a:blip>
          <a:stretch>
            <a:fillRect/>
          </a:stretch>
        </p:blipFill>
        <p:spPr>
          <a:xfrm>
            <a:off x="4417475" y="685450"/>
            <a:ext cx="3721608" cy="3730982"/>
          </a:xfrm>
          <a:prstGeom prst="rect">
            <a:avLst/>
          </a:prstGeom>
          <a:noFill/>
          <a:ln>
            <a:noFill/>
          </a:ln>
          <a:effectLst>
            <a:outerShdw blurRad="57150" dist="19050" dir="5400000" algn="bl" rotWithShape="0">
              <a:srgbClr val="000000">
                <a:alpha val="50000"/>
              </a:srgbClr>
            </a:outerShdw>
          </a:effectLst>
        </p:spPr>
      </p:pic>
      <p:sp>
        <p:nvSpPr>
          <p:cNvPr id="245" name="Google Shape;245;p38"/>
          <p:cNvSpPr txBox="1">
            <a:spLocks noGrp="1"/>
          </p:cNvSpPr>
          <p:nvPr>
            <p:ph type="sldNum" idx="12"/>
          </p:nvPr>
        </p:nvSpPr>
        <p:spPr>
          <a:xfrm>
            <a:off x="8397325" y="4645925"/>
            <a:ext cx="434700" cy="3354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fld id="{00000000-1234-1234-1234-123412341234}" type="slidenum">
              <a:rPr lang="en"/>
              <a:t>21</a:t>
            </a:fld>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Google Shape;251;p39"/>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b="1"/>
              <a:t>Probability of success </a:t>
            </a:r>
            <a:endParaRPr b="1"/>
          </a:p>
          <a:p>
            <a:pPr marL="0" lvl="0" indent="0" algn="l" rtl="0">
              <a:spcBef>
                <a:spcPts val="1200"/>
              </a:spcBef>
              <a:spcAft>
                <a:spcPts val="0"/>
              </a:spcAft>
              <a:buClr>
                <a:schemeClr val="dk1"/>
              </a:buClr>
              <a:buSzPts val="1100"/>
              <a:buFont typeface="Arial"/>
              <a:buNone/>
            </a:pPr>
            <a:endParaRPr>
              <a:solidFill>
                <a:srgbClr val="666666"/>
              </a:solidFill>
            </a:endParaRPr>
          </a:p>
          <a:p>
            <a:pPr marL="0" lvl="0" indent="0" algn="l" rtl="0">
              <a:spcBef>
                <a:spcPts val="1200"/>
              </a:spcBef>
              <a:spcAft>
                <a:spcPts val="1200"/>
              </a:spcAft>
              <a:buNone/>
            </a:pPr>
            <a:endParaRPr>
              <a:solidFill>
                <a:srgbClr val="666666"/>
              </a:solidFill>
            </a:endParaRPr>
          </a:p>
        </p:txBody>
      </p:sp>
      <p:sp>
        <p:nvSpPr>
          <p:cNvPr id="252" name="Google Shape;252;p3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Step 5	</a:t>
            </a:r>
            <a:endParaRPr/>
          </a:p>
        </p:txBody>
      </p:sp>
      <p:pic>
        <p:nvPicPr>
          <p:cNvPr id="253" name="Google Shape;253;p39"/>
          <p:cNvPicPr preferRelativeResize="0"/>
          <p:nvPr/>
        </p:nvPicPr>
        <p:blipFill>
          <a:blip r:embed="rId3">
            <a:alphaModFix/>
          </a:blip>
          <a:stretch>
            <a:fillRect/>
          </a:stretch>
        </p:blipFill>
        <p:spPr>
          <a:xfrm>
            <a:off x="4528225" y="542200"/>
            <a:ext cx="3721608" cy="3786737"/>
          </a:xfrm>
          <a:prstGeom prst="rect">
            <a:avLst/>
          </a:prstGeom>
          <a:noFill/>
          <a:ln>
            <a:noFill/>
          </a:ln>
          <a:effectLst>
            <a:outerShdw blurRad="57150" dist="19050" dir="5400000" algn="bl" rotWithShape="0">
              <a:srgbClr val="000000">
                <a:alpha val="50000"/>
              </a:srgbClr>
            </a:outerShdw>
          </a:effectLst>
        </p:spPr>
      </p:pic>
      <p:sp>
        <p:nvSpPr>
          <p:cNvPr id="254" name="Google Shape;254;p39"/>
          <p:cNvSpPr txBox="1">
            <a:spLocks noGrp="1"/>
          </p:cNvSpPr>
          <p:nvPr>
            <p:ph type="sldNum" idx="12"/>
          </p:nvPr>
        </p:nvSpPr>
        <p:spPr>
          <a:xfrm>
            <a:off x="8397325" y="4645925"/>
            <a:ext cx="434700" cy="3354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fld id="{00000000-1234-1234-1234-123412341234}" type="slidenum">
              <a:rPr lang="en"/>
              <a:t>22</a:t>
            </a:fld>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Google Shape;260;p40"/>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en"/>
              <a:t>Taxes</a:t>
            </a:r>
            <a:endParaRPr/>
          </a:p>
        </p:txBody>
      </p:sp>
      <p:sp>
        <p:nvSpPr>
          <p:cNvPr id="261" name="Google Shape;261;p40"/>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p>
            <a:pPr marL="0" lvl="0" indent="0" algn="l" rtl="0">
              <a:spcBef>
                <a:spcPts val="0"/>
              </a:spcBef>
              <a:spcAft>
                <a:spcPts val="0"/>
              </a:spcAft>
              <a:buNone/>
            </a:pPr>
            <a:endParaRPr/>
          </a:p>
          <a:p>
            <a:pPr marL="342900" lvl="0" indent="-279400" algn="l" rtl="0">
              <a:spcBef>
                <a:spcPts val="1200"/>
              </a:spcBef>
              <a:spcAft>
                <a:spcPts val="0"/>
              </a:spcAft>
              <a:buSzPts val="1800"/>
              <a:buAutoNum type="arabicPeriod"/>
            </a:pPr>
            <a:r>
              <a:rPr lang="en"/>
              <a:t>Accumulation Phase</a:t>
            </a:r>
            <a:endParaRPr/>
          </a:p>
          <a:p>
            <a:pPr marL="685800" lvl="1" indent="-254000" algn="l" rtl="0">
              <a:spcBef>
                <a:spcPts val="0"/>
              </a:spcBef>
              <a:spcAft>
                <a:spcPts val="0"/>
              </a:spcAft>
              <a:buSzPts val="1400"/>
              <a:buAutoNum type="alphaLcPeriod"/>
            </a:pPr>
            <a:r>
              <a:rPr lang="en"/>
              <a:t>Optimize your tax locations and take advantage of tax deferral</a:t>
            </a:r>
            <a:endParaRPr/>
          </a:p>
          <a:p>
            <a:pPr marL="342900" lvl="0" indent="-279400" algn="l" rtl="0">
              <a:spcBef>
                <a:spcPts val="0"/>
              </a:spcBef>
              <a:spcAft>
                <a:spcPts val="0"/>
              </a:spcAft>
              <a:buSzPts val="1800"/>
              <a:buAutoNum type="arabicPeriod"/>
            </a:pPr>
            <a:r>
              <a:rPr lang="en"/>
              <a:t>Preservation Phase</a:t>
            </a:r>
            <a:endParaRPr/>
          </a:p>
          <a:p>
            <a:pPr marL="685800" lvl="1" indent="-254000" algn="l" rtl="0">
              <a:spcBef>
                <a:spcPts val="0"/>
              </a:spcBef>
              <a:spcAft>
                <a:spcPts val="0"/>
              </a:spcAft>
              <a:buSzPts val="1400"/>
              <a:buAutoNum type="alphaLcPeriod"/>
            </a:pPr>
            <a:r>
              <a:rPr lang="en"/>
              <a:t>Lower taxes to protect what you’ve saved</a:t>
            </a:r>
            <a:endParaRPr/>
          </a:p>
          <a:p>
            <a:pPr marL="342900" lvl="0" indent="-279400" algn="l" rtl="0">
              <a:spcBef>
                <a:spcPts val="0"/>
              </a:spcBef>
              <a:spcAft>
                <a:spcPts val="0"/>
              </a:spcAft>
              <a:buSzPts val="1800"/>
              <a:buAutoNum type="arabicPeriod"/>
            </a:pPr>
            <a:r>
              <a:rPr lang="en"/>
              <a:t>Distribution Phase</a:t>
            </a:r>
            <a:endParaRPr/>
          </a:p>
          <a:p>
            <a:pPr marL="685800" lvl="1" indent="-254000" algn="l" rtl="0">
              <a:spcBef>
                <a:spcPts val="0"/>
              </a:spcBef>
              <a:spcAft>
                <a:spcPts val="0"/>
              </a:spcAft>
              <a:buSzPts val="1400"/>
              <a:buAutoNum type="alphaLcPeriod"/>
            </a:pPr>
            <a:r>
              <a:rPr lang="en"/>
              <a:t>Understand how to access your distributions in the most tax efficient way</a:t>
            </a:r>
            <a:endParaRPr/>
          </a:p>
        </p:txBody>
      </p:sp>
      <p:sp>
        <p:nvSpPr>
          <p:cNvPr id="262" name="Google Shape;262;p40"/>
          <p:cNvSpPr txBox="1">
            <a:spLocks noGrp="1"/>
          </p:cNvSpPr>
          <p:nvPr>
            <p:ph type="sldNum" idx="12"/>
          </p:nvPr>
        </p:nvSpPr>
        <p:spPr>
          <a:xfrm>
            <a:off x="8397325" y="4645925"/>
            <a:ext cx="434700" cy="3354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fld id="{00000000-1234-1234-1234-123412341234}" type="slidenum">
              <a:rPr lang="en"/>
              <a:t>23</a:t>
            </a:fld>
            <a:endParaRPr/>
          </a:p>
        </p:txBody>
      </p:sp>
      <p:sp>
        <p:nvSpPr>
          <p:cNvPr id="263" name="Google Shape;263;p40"/>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p>
            <a:pPr marL="0" lvl="0" indent="0" algn="ctr" rtl="0">
              <a:lnSpc>
                <a:spcPct val="115000"/>
              </a:lnSpc>
              <a:spcBef>
                <a:spcPts val="0"/>
              </a:spcBef>
              <a:spcAft>
                <a:spcPts val="1200"/>
              </a:spcAft>
              <a:buClr>
                <a:schemeClr val="dk1"/>
              </a:buClr>
              <a:buSzPts val="1100"/>
              <a:buFont typeface="Arial"/>
              <a:buNone/>
            </a:pPr>
            <a:r>
              <a:rPr lang="en" sz="1800"/>
              <a:t>Understanding Taxes in the 3 Phases of Planning</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69" name="Google Shape;269;p41"/>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en"/>
              <a:t>Taxes</a:t>
            </a:r>
            <a:endParaRPr/>
          </a:p>
        </p:txBody>
      </p:sp>
      <p:sp>
        <p:nvSpPr>
          <p:cNvPr id="270" name="Google Shape;270;p41"/>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p>
            <a:pPr marL="0" lvl="0" indent="0" algn="l" rtl="0">
              <a:spcBef>
                <a:spcPts val="0"/>
              </a:spcBef>
              <a:spcAft>
                <a:spcPts val="0"/>
              </a:spcAft>
              <a:buNone/>
            </a:pPr>
            <a:endParaRPr/>
          </a:p>
          <a:p>
            <a:pPr marL="342900" lvl="0" indent="-279400" algn="l" rtl="0">
              <a:spcBef>
                <a:spcPts val="1200"/>
              </a:spcBef>
              <a:spcAft>
                <a:spcPts val="0"/>
              </a:spcAft>
              <a:buClr>
                <a:srgbClr val="B7B7B7"/>
              </a:buClr>
              <a:buSzPts val="1800"/>
              <a:buAutoNum type="arabicPeriod"/>
            </a:pPr>
            <a:r>
              <a:rPr lang="en">
                <a:solidFill>
                  <a:srgbClr val="B7B7B7"/>
                </a:solidFill>
              </a:rPr>
              <a:t>Accumulation Phase</a:t>
            </a:r>
            <a:endParaRPr>
              <a:solidFill>
                <a:srgbClr val="B7B7B7"/>
              </a:solidFill>
            </a:endParaRPr>
          </a:p>
          <a:p>
            <a:pPr marL="685800" lvl="1" indent="-254000" algn="l" rtl="0">
              <a:spcBef>
                <a:spcPts val="0"/>
              </a:spcBef>
              <a:spcAft>
                <a:spcPts val="0"/>
              </a:spcAft>
              <a:buClr>
                <a:srgbClr val="B7B7B7"/>
              </a:buClr>
              <a:buSzPts val="1400"/>
              <a:buAutoNum type="alphaLcPeriod"/>
            </a:pPr>
            <a:r>
              <a:rPr lang="en">
                <a:solidFill>
                  <a:srgbClr val="B7B7B7"/>
                </a:solidFill>
              </a:rPr>
              <a:t>Optimize your tax locations and take advantage of tax deferral</a:t>
            </a:r>
            <a:endParaRPr>
              <a:solidFill>
                <a:srgbClr val="B7B7B7"/>
              </a:solidFill>
            </a:endParaRPr>
          </a:p>
          <a:p>
            <a:pPr marL="342900" lvl="0" indent="-279400" algn="l" rtl="0">
              <a:spcBef>
                <a:spcPts val="0"/>
              </a:spcBef>
              <a:spcAft>
                <a:spcPts val="0"/>
              </a:spcAft>
              <a:buSzPts val="1800"/>
              <a:buAutoNum type="arabicPeriod"/>
            </a:pPr>
            <a:r>
              <a:rPr lang="en"/>
              <a:t>Preservation Phase</a:t>
            </a:r>
            <a:endParaRPr/>
          </a:p>
          <a:p>
            <a:pPr marL="685800" lvl="1" indent="-254000" algn="l" rtl="0">
              <a:spcBef>
                <a:spcPts val="0"/>
              </a:spcBef>
              <a:spcAft>
                <a:spcPts val="0"/>
              </a:spcAft>
              <a:buSzPts val="1400"/>
              <a:buAutoNum type="alphaLcPeriod"/>
            </a:pPr>
            <a:r>
              <a:rPr lang="en"/>
              <a:t>Lower taxes to protect what you’ve saved</a:t>
            </a:r>
            <a:endParaRPr/>
          </a:p>
          <a:p>
            <a:pPr marL="342900" lvl="0" indent="-279400" algn="l" rtl="0">
              <a:spcBef>
                <a:spcPts val="0"/>
              </a:spcBef>
              <a:spcAft>
                <a:spcPts val="0"/>
              </a:spcAft>
              <a:buClr>
                <a:srgbClr val="B7B7B7"/>
              </a:buClr>
              <a:buSzPts val="1800"/>
              <a:buAutoNum type="arabicPeriod"/>
            </a:pPr>
            <a:r>
              <a:rPr lang="en">
                <a:solidFill>
                  <a:srgbClr val="B7B7B7"/>
                </a:solidFill>
              </a:rPr>
              <a:t>Distribution Phase</a:t>
            </a:r>
            <a:endParaRPr>
              <a:solidFill>
                <a:srgbClr val="B7B7B7"/>
              </a:solidFill>
            </a:endParaRPr>
          </a:p>
          <a:p>
            <a:pPr marL="685800" lvl="1" indent="-254000" algn="l" rtl="0">
              <a:spcBef>
                <a:spcPts val="0"/>
              </a:spcBef>
              <a:spcAft>
                <a:spcPts val="0"/>
              </a:spcAft>
              <a:buClr>
                <a:srgbClr val="B7B7B7"/>
              </a:buClr>
              <a:buSzPts val="1400"/>
              <a:buAutoNum type="alphaLcPeriod"/>
            </a:pPr>
            <a:r>
              <a:rPr lang="en">
                <a:solidFill>
                  <a:srgbClr val="B7B7B7"/>
                </a:solidFill>
              </a:rPr>
              <a:t>Understand how to access your distributions in the most tax efficient way</a:t>
            </a:r>
            <a:endParaRPr>
              <a:solidFill>
                <a:srgbClr val="B7B7B7"/>
              </a:solidFill>
            </a:endParaRPr>
          </a:p>
        </p:txBody>
      </p:sp>
      <p:sp>
        <p:nvSpPr>
          <p:cNvPr id="271" name="Google Shape;271;p41"/>
          <p:cNvSpPr txBox="1">
            <a:spLocks noGrp="1"/>
          </p:cNvSpPr>
          <p:nvPr>
            <p:ph type="sldNum" idx="12"/>
          </p:nvPr>
        </p:nvSpPr>
        <p:spPr>
          <a:xfrm>
            <a:off x="8397325" y="4645925"/>
            <a:ext cx="434700" cy="3354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fld id="{00000000-1234-1234-1234-123412341234}" type="slidenum">
              <a:rPr lang="en"/>
              <a:t>24</a:t>
            </a:fld>
            <a:endParaRPr/>
          </a:p>
        </p:txBody>
      </p:sp>
      <p:sp>
        <p:nvSpPr>
          <p:cNvPr id="272" name="Google Shape;272;p41"/>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p>
            <a:pPr marL="0" lvl="0" indent="0" algn="ctr" rtl="0">
              <a:lnSpc>
                <a:spcPct val="115000"/>
              </a:lnSpc>
              <a:spcBef>
                <a:spcPts val="0"/>
              </a:spcBef>
              <a:spcAft>
                <a:spcPts val="1200"/>
              </a:spcAft>
              <a:buClr>
                <a:schemeClr val="dk1"/>
              </a:buClr>
              <a:buSzPts val="1100"/>
              <a:buFont typeface="Arial"/>
              <a:buNone/>
            </a:pPr>
            <a:r>
              <a:rPr lang="en" sz="1800"/>
              <a:t>Understanding Taxes in the 3 Phases of Planning</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Google Shape;277;p4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Effective Tax Strategies</a:t>
            </a:r>
            <a:endParaRPr/>
          </a:p>
        </p:txBody>
      </p:sp>
      <p:sp>
        <p:nvSpPr>
          <p:cNvPr id="278" name="Google Shape;278;p42"/>
          <p:cNvSpPr txBox="1">
            <a:spLocks noGrp="1"/>
          </p:cNvSpPr>
          <p:nvPr>
            <p:ph type="body" idx="1"/>
          </p:nvPr>
        </p:nvSpPr>
        <p:spPr>
          <a:xfrm>
            <a:off x="311700" y="1152475"/>
            <a:ext cx="8520600" cy="572700"/>
          </a:xfrm>
          <a:prstGeom prst="rect">
            <a:avLst/>
          </a:prstGeom>
        </p:spPr>
        <p:txBody>
          <a:bodyPr spcFirstLastPara="1" wrap="square" lIns="91425" tIns="91425" rIns="91425" bIns="91425" anchor="t" anchorCtr="0">
            <a:normAutofit fontScale="85000" lnSpcReduction="20000"/>
          </a:bodyPr>
          <a:lstStyle/>
          <a:p>
            <a:pPr marL="0" lvl="0" indent="0" algn="l" rtl="0">
              <a:spcBef>
                <a:spcPts val="0"/>
              </a:spcBef>
              <a:spcAft>
                <a:spcPts val="1200"/>
              </a:spcAft>
              <a:buNone/>
            </a:pPr>
            <a:r>
              <a:rPr lang="en"/>
              <a:t>It’s advisable to examine your tax situation 2 years at a time with a goal to reduce overall tax liability.</a:t>
            </a:r>
            <a:endParaRPr/>
          </a:p>
        </p:txBody>
      </p:sp>
      <p:sp>
        <p:nvSpPr>
          <p:cNvPr id="279" name="Google Shape;279;p42"/>
          <p:cNvSpPr txBox="1">
            <a:spLocks noGrp="1"/>
          </p:cNvSpPr>
          <p:nvPr>
            <p:ph type="sldNum" idx="12"/>
          </p:nvPr>
        </p:nvSpPr>
        <p:spPr>
          <a:xfrm>
            <a:off x="8397325" y="4645925"/>
            <a:ext cx="434700" cy="3354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fld id="{00000000-1234-1234-1234-123412341234}" type="slidenum">
              <a:rPr lang="en"/>
              <a:t>25</a:t>
            </a:fld>
            <a:endParaRPr/>
          </a:p>
        </p:txBody>
      </p:sp>
      <p:sp>
        <p:nvSpPr>
          <p:cNvPr id="280" name="Google Shape;280;p42"/>
          <p:cNvSpPr txBox="1">
            <a:spLocks noGrp="1"/>
          </p:cNvSpPr>
          <p:nvPr>
            <p:ph type="body" idx="2"/>
          </p:nvPr>
        </p:nvSpPr>
        <p:spPr>
          <a:xfrm>
            <a:off x="4832400" y="1735175"/>
            <a:ext cx="3999900" cy="2326800"/>
          </a:xfrm>
          <a:prstGeom prst="rect">
            <a:avLst/>
          </a:prstGeom>
        </p:spPr>
        <p:txBody>
          <a:bodyPr spcFirstLastPara="1" wrap="square" lIns="91425" tIns="91425" rIns="91425" bIns="91425" anchor="t" anchorCtr="0">
            <a:noAutofit/>
          </a:bodyPr>
          <a:lstStyle/>
          <a:p>
            <a:pPr marL="457200" lvl="0" indent="-323850" algn="l" rtl="0">
              <a:lnSpc>
                <a:spcPct val="105000"/>
              </a:lnSpc>
              <a:spcBef>
                <a:spcPts val="0"/>
              </a:spcBef>
              <a:spcAft>
                <a:spcPts val="0"/>
              </a:spcAft>
              <a:buClr>
                <a:srgbClr val="666666"/>
              </a:buClr>
              <a:buSzPts val="1500"/>
              <a:buChar char="●"/>
            </a:pPr>
            <a:r>
              <a:rPr lang="en" sz="1500">
                <a:solidFill>
                  <a:srgbClr val="666666"/>
                </a:solidFill>
              </a:rPr>
              <a:t>Take advantage of adjustments and tax credits</a:t>
            </a:r>
            <a:endParaRPr sz="1500">
              <a:solidFill>
                <a:srgbClr val="666666"/>
              </a:solidFill>
            </a:endParaRPr>
          </a:p>
          <a:p>
            <a:pPr marL="457200" lvl="0" indent="-323850" algn="l" rtl="0">
              <a:lnSpc>
                <a:spcPct val="105000"/>
              </a:lnSpc>
              <a:spcBef>
                <a:spcPts val="0"/>
              </a:spcBef>
              <a:spcAft>
                <a:spcPts val="0"/>
              </a:spcAft>
              <a:buClr>
                <a:srgbClr val="666666"/>
              </a:buClr>
              <a:buSzPts val="1500"/>
              <a:buChar char="●"/>
            </a:pPr>
            <a:r>
              <a:rPr lang="en" sz="1500">
                <a:solidFill>
                  <a:srgbClr val="666666"/>
                </a:solidFill>
              </a:rPr>
              <a:t>Use capital loss rules to your advantage</a:t>
            </a:r>
            <a:endParaRPr sz="1500">
              <a:solidFill>
                <a:srgbClr val="666666"/>
              </a:solidFill>
            </a:endParaRPr>
          </a:p>
          <a:p>
            <a:pPr marL="457200" lvl="0" indent="-323850" algn="l" rtl="0">
              <a:lnSpc>
                <a:spcPct val="105000"/>
              </a:lnSpc>
              <a:spcBef>
                <a:spcPts val="0"/>
              </a:spcBef>
              <a:spcAft>
                <a:spcPts val="0"/>
              </a:spcAft>
              <a:buClr>
                <a:srgbClr val="666666"/>
              </a:buClr>
              <a:buSzPts val="1500"/>
              <a:buChar char="●"/>
            </a:pPr>
            <a:r>
              <a:rPr lang="en" sz="1500">
                <a:solidFill>
                  <a:srgbClr val="666666"/>
                </a:solidFill>
              </a:rPr>
              <a:t>Understand when to buy and sell mutual funds</a:t>
            </a:r>
            <a:endParaRPr sz="1500">
              <a:solidFill>
                <a:srgbClr val="666666"/>
              </a:solidFill>
            </a:endParaRPr>
          </a:p>
          <a:p>
            <a:pPr marL="457200" lvl="0" indent="-323850" algn="l" rtl="0">
              <a:lnSpc>
                <a:spcPct val="105000"/>
              </a:lnSpc>
              <a:spcBef>
                <a:spcPts val="0"/>
              </a:spcBef>
              <a:spcAft>
                <a:spcPts val="0"/>
              </a:spcAft>
              <a:buClr>
                <a:srgbClr val="666666"/>
              </a:buClr>
              <a:buSzPts val="1500"/>
              <a:buChar char="●"/>
            </a:pPr>
            <a:r>
              <a:rPr lang="en" sz="1500">
                <a:solidFill>
                  <a:srgbClr val="666666"/>
                </a:solidFill>
              </a:rPr>
              <a:t>Position assets in different types of accounts</a:t>
            </a:r>
            <a:endParaRPr sz="1500">
              <a:solidFill>
                <a:srgbClr val="666666"/>
              </a:solidFill>
            </a:endParaRPr>
          </a:p>
          <a:p>
            <a:pPr marL="457200" lvl="0" indent="-323850" algn="l" rtl="0">
              <a:lnSpc>
                <a:spcPct val="105000"/>
              </a:lnSpc>
              <a:spcBef>
                <a:spcPts val="0"/>
              </a:spcBef>
              <a:spcAft>
                <a:spcPts val="0"/>
              </a:spcAft>
              <a:buClr>
                <a:srgbClr val="666666"/>
              </a:buClr>
              <a:buSzPts val="1500"/>
              <a:buChar char="●"/>
            </a:pPr>
            <a:r>
              <a:rPr lang="en" sz="1500">
                <a:solidFill>
                  <a:srgbClr val="666666"/>
                </a:solidFill>
              </a:rPr>
              <a:t>Don’t lose your deductions </a:t>
            </a:r>
            <a:endParaRPr sz="1500">
              <a:solidFill>
                <a:srgbClr val="666666"/>
              </a:solidFill>
            </a:endParaRPr>
          </a:p>
        </p:txBody>
      </p:sp>
      <p:sp>
        <p:nvSpPr>
          <p:cNvPr id="281" name="Google Shape;281;p42"/>
          <p:cNvSpPr txBox="1">
            <a:spLocks noGrp="1"/>
          </p:cNvSpPr>
          <p:nvPr>
            <p:ph type="body" idx="2"/>
          </p:nvPr>
        </p:nvSpPr>
        <p:spPr>
          <a:xfrm>
            <a:off x="379375" y="1735175"/>
            <a:ext cx="3999900" cy="2326800"/>
          </a:xfrm>
          <a:prstGeom prst="rect">
            <a:avLst/>
          </a:prstGeom>
        </p:spPr>
        <p:txBody>
          <a:bodyPr spcFirstLastPara="1" wrap="square" lIns="91425" tIns="91425" rIns="91425" bIns="91425" anchor="t" anchorCtr="0">
            <a:normAutofit fontScale="85000" lnSpcReduction="10000"/>
          </a:bodyPr>
          <a:lstStyle/>
          <a:p>
            <a:pPr marL="457200" lvl="0" indent="-325755" algn="l" rtl="0">
              <a:spcBef>
                <a:spcPts val="0"/>
              </a:spcBef>
              <a:spcAft>
                <a:spcPts val="0"/>
              </a:spcAft>
              <a:buClr>
                <a:srgbClr val="666666"/>
              </a:buClr>
              <a:buSzPct val="100000"/>
              <a:buChar char="●"/>
            </a:pPr>
            <a:r>
              <a:rPr lang="en">
                <a:solidFill>
                  <a:srgbClr val="666666"/>
                </a:solidFill>
              </a:rPr>
              <a:t>Participate in your employer-sponsored retirement plan</a:t>
            </a:r>
            <a:endParaRPr>
              <a:solidFill>
                <a:srgbClr val="666666"/>
              </a:solidFill>
            </a:endParaRPr>
          </a:p>
          <a:p>
            <a:pPr marL="457200" lvl="0" indent="-325755" algn="l" rtl="0">
              <a:spcBef>
                <a:spcPts val="0"/>
              </a:spcBef>
              <a:spcAft>
                <a:spcPts val="0"/>
              </a:spcAft>
              <a:buClr>
                <a:srgbClr val="666666"/>
              </a:buClr>
              <a:buSzPct val="100000"/>
              <a:buChar char="●"/>
            </a:pPr>
            <a:r>
              <a:rPr lang="en">
                <a:solidFill>
                  <a:srgbClr val="666666"/>
                </a:solidFill>
              </a:rPr>
              <a:t>Contribute to a traditional IRA and/or to flexible spending accounts </a:t>
            </a:r>
            <a:endParaRPr>
              <a:solidFill>
                <a:srgbClr val="666666"/>
              </a:solidFill>
            </a:endParaRPr>
          </a:p>
          <a:p>
            <a:pPr marL="457200" lvl="0" indent="-325755" algn="l" rtl="0">
              <a:spcBef>
                <a:spcPts val="0"/>
              </a:spcBef>
              <a:spcAft>
                <a:spcPts val="0"/>
              </a:spcAft>
              <a:buClr>
                <a:srgbClr val="666666"/>
              </a:buClr>
              <a:buSzPct val="100000"/>
              <a:buChar char="●"/>
            </a:pPr>
            <a:r>
              <a:rPr lang="en">
                <a:solidFill>
                  <a:srgbClr val="666666"/>
                </a:solidFill>
              </a:rPr>
              <a:t>Consider tax implications before you retire </a:t>
            </a:r>
            <a:endParaRPr>
              <a:solidFill>
                <a:srgbClr val="666666"/>
              </a:solidFill>
            </a:endParaRPr>
          </a:p>
          <a:p>
            <a:pPr marL="457200" lvl="0" indent="-325755" algn="l" rtl="0">
              <a:spcBef>
                <a:spcPts val="0"/>
              </a:spcBef>
              <a:spcAft>
                <a:spcPts val="0"/>
              </a:spcAft>
              <a:buClr>
                <a:srgbClr val="666666"/>
              </a:buClr>
              <a:buSzPct val="100000"/>
              <a:buChar char="●"/>
            </a:pPr>
            <a:r>
              <a:rPr lang="en">
                <a:solidFill>
                  <a:srgbClr val="666666"/>
                </a:solidFill>
              </a:rPr>
              <a:t>Itemize tax deductions</a:t>
            </a:r>
            <a:endParaRPr>
              <a:solidFill>
                <a:srgbClr val="666666"/>
              </a:solidFill>
            </a:endParaRPr>
          </a:p>
          <a:p>
            <a:pPr marL="457200" lvl="0" indent="-325755" algn="l" rtl="0">
              <a:spcBef>
                <a:spcPts val="0"/>
              </a:spcBef>
              <a:spcAft>
                <a:spcPts val="0"/>
              </a:spcAft>
              <a:buClr>
                <a:srgbClr val="666666"/>
              </a:buClr>
              <a:buSzPct val="100000"/>
              <a:buChar char="●"/>
            </a:pPr>
            <a:r>
              <a:rPr lang="en">
                <a:solidFill>
                  <a:srgbClr val="666666"/>
                </a:solidFill>
              </a:rPr>
              <a:t>Consolidate deductible expenses</a:t>
            </a:r>
            <a:endParaRPr>
              <a:solidFill>
                <a:srgbClr val="666666"/>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286" name="Google Shape;286;p4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a:t>Looking Forward</a:t>
            </a:r>
            <a:endParaRPr/>
          </a:p>
        </p:txBody>
      </p:sp>
      <p:sp>
        <p:nvSpPr>
          <p:cNvPr id="287" name="Google Shape;287;p43"/>
          <p:cNvSpPr txBox="1">
            <a:spLocks noGrp="1"/>
          </p:cNvSpPr>
          <p:nvPr>
            <p:ph type="sldNum" idx="12"/>
          </p:nvPr>
        </p:nvSpPr>
        <p:spPr>
          <a:xfrm>
            <a:off x="8397325" y="4645925"/>
            <a:ext cx="434700" cy="3354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fld id="{00000000-1234-1234-1234-123412341234}" type="slidenum">
              <a:rPr lang="en"/>
              <a:t>26</a:t>
            </a:fld>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293" name="Google Shape;293;p44"/>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en"/>
              <a:t>Taxes</a:t>
            </a:r>
            <a:endParaRPr/>
          </a:p>
        </p:txBody>
      </p:sp>
      <p:sp>
        <p:nvSpPr>
          <p:cNvPr id="294" name="Google Shape;294;p44"/>
          <p:cNvSpPr txBox="1">
            <a:spLocks noGrp="1"/>
          </p:cNvSpPr>
          <p:nvPr>
            <p:ph type="sldNum" idx="12"/>
          </p:nvPr>
        </p:nvSpPr>
        <p:spPr>
          <a:xfrm>
            <a:off x="8397325" y="4645925"/>
            <a:ext cx="434700" cy="3354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fld id="{00000000-1234-1234-1234-123412341234}" type="slidenum">
              <a:rPr lang="en"/>
              <a:t>27</a:t>
            </a:fld>
            <a:endParaRPr/>
          </a:p>
        </p:txBody>
      </p:sp>
      <p:sp>
        <p:nvSpPr>
          <p:cNvPr id="295" name="Google Shape;295;p44"/>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p>
            <a:pPr marL="0" lvl="0" indent="0" algn="ctr" rtl="0">
              <a:lnSpc>
                <a:spcPct val="115000"/>
              </a:lnSpc>
              <a:spcBef>
                <a:spcPts val="0"/>
              </a:spcBef>
              <a:spcAft>
                <a:spcPts val="1200"/>
              </a:spcAft>
              <a:buClr>
                <a:schemeClr val="dk1"/>
              </a:buClr>
              <a:buSzPts val="1100"/>
              <a:buFont typeface="Arial"/>
              <a:buNone/>
            </a:pPr>
            <a:r>
              <a:rPr lang="en" sz="1800"/>
              <a:t>Understanding Taxes in the</a:t>
            </a:r>
            <a:br>
              <a:rPr lang="en" sz="1800"/>
            </a:br>
            <a:r>
              <a:rPr lang="en" sz="1800"/>
              <a:t>3 Phases of Planning</a:t>
            </a:r>
            <a:endParaRPr/>
          </a:p>
        </p:txBody>
      </p:sp>
      <p:sp>
        <p:nvSpPr>
          <p:cNvPr id="296" name="Google Shape;296;p44"/>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p>
            <a:pPr marL="0" lvl="0" indent="0" algn="l" rtl="0">
              <a:spcBef>
                <a:spcPts val="0"/>
              </a:spcBef>
              <a:spcAft>
                <a:spcPts val="0"/>
              </a:spcAft>
              <a:buNone/>
            </a:pPr>
            <a:endParaRPr/>
          </a:p>
          <a:p>
            <a:pPr marL="342900" marR="0" lvl="0" indent="-279400" algn="l" rtl="0">
              <a:lnSpc>
                <a:spcPct val="115000"/>
              </a:lnSpc>
              <a:spcBef>
                <a:spcPts val="1200"/>
              </a:spcBef>
              <a:spcAft>
                <a:spcPts val="0"/>
              </a:spcAft>
              <a:buClr>
                <a:srgbClr val="B7B7B7"/>
              </a:buClr>
              <a:buSzPts val="1800"/>
              <a:buAutoNum type="arabicPeriod"/>
            </a:pPr>
            <a:r>
              <a:rPr lang="en">
                <a:solidFill>
                  <a:srgbClr val="B7B7B7"/>
                </a:solidFill>
              </a:rPr>
              <a:t>Accumulation Phase</a:t>
            </a:r>
            <a:endParaRPr>
              <a:solidFill>
                <a:srgbClr val="B7B7B7"/>
              </a:solidFill>
            </a:endParaRPr>
          </a:p>
          <a:p>
            <a:pPr marL="685800" marR="0" lvl="1" indent="-254000" algn="l" rtl="0">
              <a:lnSpc>
                <a:spcPct val="115000"/>
              </a:lnSpc>
              <a:spcBef>
                <a:spcPts val="0"/>
              </a:spcBef>
              <a:spcAft>
                <a:spcPts val="0"/>
              </a:spcAft>
              <a:buClr>
                <a:srgbClr val="B7B7B7"/>
              </a:buClr>
              <a:buSzPts val="1400"/>
              <a:buAutoNum type="alphaLcPeriod"/>
            </a:pPr>
            <a:r>
              <a:rPr lang="en" sz="1400">
                <a:solidFill>
                  <a:srgbClr val="B7B7B7"/>
                </a:solidFill>
              </a:rPr>
              <a:t>Optimize your tax locations and take advantage of tax deferral</a:t>
            </a:r>
            <a:endParaRPr>
              <a:solidFill>
                <a:srgbClr val="B7B7B7"/>
              </a:solidFill>
            </a:endParaRPr>
          </a:p>
          <a:p>
            <a:pPr marL="342900" lvl="0" indent="-279400" algn="l" rtl="0">
              <a:spcBef>
                <a:spcPts val="0"/>
              </a:spcBef>
              <a:spcAft>
                <a:spcPts val="0"/>
              </a:spcAft>
              <a:buClr>
                <a:srgbClr val="B7B7B7"/>
              </a:buClr>
              <a:buSzPts val="1800"/>
              <a:buAutoNum type="arabicPeriod"/>
            </a:pPr>
            <a:r>
              <a:rPr lang="en">
                <a:solidFill>
                  <a:srgbClr val="B7B7B7"/>
                </a:solidFill>
              </a:rPr>
              <a:t>Preservation Phase</a:t>
            </a:r>
            <a:endParaRPr>
              <a:solidFill>
                <a:srgbClr val="B7B7B7"/>
              </a:solidFill>
            </a:endParaRPr>
          </a:p>
          <a:p>
            <a:pPr marL="685800" lvl="1" indent="-254000" algn="l" rtl="0">
              <a:spcBef>
                <a:spcPts val="0"/>
              </a:spcBef>
              <a:spcAft>
                <a:spcPts val="0"/>
              </a:spcAft>
              <a:buClr>
                <a:srgbClr val="B7B7B7"/>
              </a:buClr>
              <a:buSzPts val="1400"/>
              <a:buAutoNum type="alphaLcPeriod"/>
            </a:pPr>
            <a:r>
              <a:rPr lang="en">
                <a:solidFill>
                  <a:srgbClr val="B7B7B7"/>
                </a:solidFill>
              </a:rPr>
              <a:t>Lower taxes to protect what you’ve saved</a:t>
            </a:r>
            <a:endParaRPr sz="1800">
              <a:solidFill>
                <a:srgbClr val="B7B7B7"/>
              </a:solidFill>
            </a:endParaRPr>
          </a:p>
          <a:p>
            <a:pPr marL="342900" marR="0" lvl="0" indent="-279400" algn="l" rtl="0">
              <a:lnSpc>
                <a:spcPct val="115000"/>
              </a:lnSpc>
              <a:spcBef>
                <a:spcPts val="0"/>
              </a:spcBef>
              <a:spcAft>
                <a:spcPts val="0"/>
              </a:spcAft>
              <a:buSzPts val="1800"/>
              <a:buAutoNum type="arabicPeriod"/>
            </a:pPr>
            <a:r>
              <a:rPr lang="en"/>
              <a:t>Distribution Phase</a:t>
            </a:r>
            <a:endParaRPr sz="1400">
              <a:solidFill>
                <a:srgbClr val="666666"/>
              </a:solidFill>
            </a:endParaRPr>
          </a:p>
          <a:p>
            <a:pPr marL="685800" marR="0" lvl="1" indent="-254000" algn="l" rtl="0">
              <a:lnSpc>
                <a:spcPct val="115000"/>
              </a:lnSpc>
              <a:spcBef>
                <a:spcPts val="0"/>
              </a:spcBef>
              <a:spcAft>
                <a:spcPts val="0"/>
              </a:spcAft>
              <a:buSzPts val="1400"/>
              <a:buAutoNum type="alphaLcPeriod"/>
            </a:pPr>
            <a:r>
              <a:rPr lang="en"/>
              <a:t>Understand how to access your distributions in the most tax efficient way</a:t>
            </a:r>
            <a:endParaRPr>
              <a:solidFill>
                <a:srgbClr val="B7B7B7"/>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sp>
        <p:nvSpPr>
          <p:cNvPr id="301" name="Google Shape;301;p4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Optimizing Asset Location</a:t>
            </a:r>
            <a:endParaRPr/>
          </a:p>
        </p:txBody>
      </p:sp>
      <p:sp>
        <p:nvSpPr>
          <p:cNvPr id="302" name="Google Shape;302;p45"/>
          <p:cNvSpPr txBox="1">
            <a:spLocks noGrp="1"/>
          </p:cNvSpPr>
          <p:nvPr>
            <p:ph type="sldNum" idx="12"/>
          </p:nvPr>
        </p:nvSpPr>
        <p:spPr>
          <a:xfrm>
            <a:off x="8397325" y="4645925"/>
            <a:ext cx="434700" cy="3354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fld id="{00000000-1234-1234-1234-123412341234}" type="slidenum">
              <a:rPr lang="en"/>
              <a:t>28</a:t>
            </a:fld>
            <a:endParaRPr/>
          </a:p>
        </p:txBody>
      </p:sp>
      <p:pic>
        <p:nvPicPr>
          <p:cNvPr id="303" name="Google Shape;303;p45"/>
          <p:cNvPicPr preferRelativeResize="0"/>
          <p:nvPr/>
        </p:nvPicPr>
        <p:blipFill>
          <a:blip r:embed="rId3">
            <a:alphaModFix/>
          </a:blip>
          <a:stretch>
            <a:fillRect/>
          </a:stretch>
        </p:blipFill>
        <p:spPr>
          <a:xfrm>
            <a:off x="9948550" y="3921200"/>
            <a:ext cx="7835168" cy="3323400"/>
          </a:xfrm>
          <a:prstGeom prst="rect">
            <a:avLst/>
          </a:prstGeom>
          <a:noFill/>
          <a:ln>
            <a:noFill/>
          </a:ln>
        </p:spPr>
      </p:pic>
      <p:graphicFrame>
        <p:nvGraphicFramePr>
          <p:cNvPr id="304" name="Google Shape;304;p45"/>
          <p:cNvGraphicFramePr/>
          <p:nvPr/>
        </p:nvGraphicFramePr>
        <p:xfrm>
          <a:off x="594213" y="1239175"/>
          <a:ext cx="7955575" cy="3019895"/>
        </p:xfrm>
        <a:graphic>
          <a:graphicData uri="http://schemas.openxmlformats.org/drawingml/2006/table">
            <a:tbl>
              <a:tblPr>
                <a:noFill/>
                <a:tableStyleId>{EECCA93F-3B12-4E7C-98EA-4E1F24DEDDEF}</a:tableStyleId>
              </a:tblPr>
              <a:tblGrid>
                <a:gridCol w="1937375">
                  <a:extLst>
                    <a:ext uri="{9D8B030D-6E8A-4147-A177-3AD203B41FA5}">
                      <a16:colId xmlns:a16="http://schemas.microsoft.com/office/drawing/2014/main" val="20000"/>
                    </a:ext>
                  </a:extLst>
                </a:gridCol>
                <a:gridCol w="6018200">
                  <a:extLst>
                    <a:ext uri="{9D8B030D-6E8A-4147-A177-3AD203B41FA5}">
                      <a16:colId xmlns:a16="http://schemas.microsoft.com/office/drawing/2014/main" val="20001"/>
                    </a:ext>
                  </a:extLst>
                </a:gridCol>
              </a:tblGrid>
              <a:tr h="423425">
                <a:tc>
                  <a:txBody>
                    <a:bodyPr/>
                    <a:lstStyle/>
                    <a:p>
                      <a:pPr marL="0" lvl="0" indent="0" algn="ctr" rtl="0">
                        <a:spcBef>
                          <a:spcPts val="0"/>
                        </a:spcBef>
                        <a:spcAft>
                          <a:spcPts val="0"/>
                        </a:spcAft>
                        <a:buNone/>
                      </a:pPr>
                      <a:r>
                        <a:rPr lang="en" b="1">
                          <a:solidFill>
                            <a:schemeClr val="lt1"/>
                          </a:solidFill>
                        </a:rPr>
                        <a:t>INVESTMENT </a:t>
                      </a:r>
                      <a:br>
                        <a:rPr lang="en" b="1">
                          <a:solidFill>
                            <a:schemeClr val="lt1"/>
                          </a:solidFill>
                        </a:rPr>
                      </a:br>
                      <a:r>
                        <a:rPr lang="en" b="1">
                          <a:solidFill>
                            <a:schemeClr val="lt1"/>
                          </a:solidFill>
                        </a:rPr>
                        <a:t>INCOME</a:t>
                      </a:r>
                      <a:endParaRPr b="1">
                        <a:solidFill>
                          <a:schemeClr val="lt1"/>
                        </a:solidFill>
                      </a:endParaRPr>
                    </a:p>
                  </a:txBody>
                  <a:tcPr marL="91425" marR="91425" marT="91425" marB="91425"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solidFill>
                      <a:srgbClr val="41748B"/>
                    </a:solidFill>
                  </a:tcPr>
                </a:tc>
                <a:tc>
                  <a:txBody>
                    <a:bodyPr/>
                    <a:lstStyle/>
                    <a:p>
                      <a:pPr marL="0" lvl="0" indent="0" algn="ctr" rtl="0">
                        <a:spcBef>
                          <a:spcPts val="0"/>
                        </a:spcBef>
                        <a:spcAft>
                          <a:spcPts val="0"/>
                        </a:spcAft>
                        <a:buNone/>
                      </a:pPr>
                      <a:r>
                        <a:rPr lang="en" b="1">
                          <a:solidFill>
                            <a:schemeClr val="lt1"/>
                          </a:solidFill>
                        </a:rPr>
                        <a:t>FEDERAL INCOME TAX IMPACT</a:t>
                      </a:r>
                      <a:endParaRPr b="1">
                        <a:solidFill>
                          <a:schemeClr val="lt1"/>
                        </a:solidFill>
                      </a:endParaRPr>
                    </a:p>
                  </a:txBody>
                  <a:tcPr marL="91425" marR="91425" marT="91425" marB="91425"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solidFill>
                      <a:srgbClr val="41748B"/>
                    </a:solidFill>
                  </a:tcPr>
                </a:tc>
                <a:extLst>
                  <a:ext uri="{0D108BD9-81ED-4DB2-BD59-A6C34878D82A}">
                    <a16:rowId xmlns:a16="http://schemas.microsoft.com/office/drawing/2014/main" val="10000"/>
                  </a:ext>
                </a:extLst>
              </a:tr>
              <a:tr h="651425">
                <a:tc>
                  <a:txBody>
                    <a:bodyPr/>
                    <a:lstStyle/>
                    <a:p>
                      <a:pPr marL="0" lvl="0" indent="0" algn="l" rtl="0">
                        <a:spcBef>
                          <a:spcPts val="0"/>
                        </a:spcBef>
                        <a:spcAft>
                          <a:spcPts val="0"/>
                        </a:spcAft>
                        <a:buNone/>
                      </a:pPr>
                      <a:r>
                        <a:rPr lang="en"/>
                        <a:t>Taxable</a:t>
                      </a:r>
                      <a:endParaRPr/>
                    </a:p>
                  </a:txBody>
                  <a:tcPr marL="91425" marR="91425" marT="91425" marB="91425"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E7E7E7">
                          <a:alpha val="0"/>
                        </a:srgbClr>
                      </a:solidFill>
                      <a:prstDash val="solid"/>
                      <a:round/>
                      <a:headEnd type="none" w="sm" len="sm"/>
                      <a:tailEnd type="none" w="sm" len="sm"/>
                    </a:lnB>
                  </a:tcPr>
                </a:tc>
                <a:tc>
                  <a:txBody>
                    <a:bodyPr/>
                    <a:lstStyle/>
                    <a:p>
                      <a:pPr marL="0" lvl="0" indent="0" algn="l" rtl="0">
                        <a:spcBef>
                          <a:spcPts val="0"/>
                        </a:spcBef>
                        <a:spcAft>
                          <a:spcPts val="0"/>
                        </a:spcAft>
                        <a:buNone/>
                      </a:pPr>
                      <a:r>
                        <a:rPr lang="en"/>
                        <a:t>Money withdrawn is usually taxed as ordinary income, but withdrawals are not typically restricted</a:t>
                      </a:r>
                      <a:endParaRPr/>
                    </a:p>
                  </a:txBody>
                  <a:tcPr marL="91425" marR="91425" marT="91425" marB="91425"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E7E7E7">
                          <a:alpha val="0"/>
                        </a:srgbClr>
                      </a:solidFill>
                      <a:prstDash val="solid"/>
                      <a:round/>
                      <a:headEnd type="none" w="sm" len="sm"/>
                      <a:tailEnd type="none" w="sm" len="sm"/>
                    </a:lnB>
                  </a:tcPr>
                </a:tc>
                <a:extLst>
                  <a:ext uri="{0D108BD9-81ED-4DB2-BD59-A6C34878D82A}">
                    <a16:rowId xmlns:a16="http://schemas.microsoft.com/office/drawing/2014/main" val="10001"/>
                  </a:ext>
                </a:extLst>
              </a:tr>
              <a:tr h="879450">
                <a:tc>
                  <a:txBody>
                    <a:bodyPr/>
                    <a:lstStyle/>
                    <a:p>
                      <a:pPr marL="0" lvl="0" indent="0" algn="l" rtl="0">
                        <a:spcBef>
                          <a:spcPts val="0"/>
                        </a:spcBef>
                        <a:spcAft>
                          <a:spcPts val="0"/>
                        </a:spcAft>
                        <a:buNone/>
                      </a:pPr>
                      <a:r>
                        <a:rPr lang="en"/>
                        <a:t>Tax Deferred</a:t>
                      </a:r>
                      <a:endParaRPr/>
                    </a:p>
                  </a:txBody>
                  <a:tcPr marL="91425" marR="91425" marT="91425" marB="91425" anchor="ctr">
                    <a:lnL w="9525" cap="flat" cmpd="sng">
                      <a:solidFill>
                        <a:srgbClr val="E7E7E7">
                          <a:alpha val="0"/>
                        </a:srgbClr>
                      </a:solidFill>
                      <a:prstDash val="solid"/>
                      <a:round/>
                      <a:headEnd type="none" w="sm" len="sm"/>
                      <a:tailEnd type="none" w="sm" len="sm"/>
                    </a:lnL>
                    <a:lnR w="9525" cap="flat" cmpd="sng">
                      <a:solidFill>
                        <a:srgbClr val="E7E7E7">
                          <a:alpha val="0"/>
                        </a:srgbClr>
                      </a:solidFill>
                      <a:prstDash val="solid"/>
                      <a:round/>
                      <a:headEnd type="none" w="sm" len="sm"/>
                      <a:tailEnd type="none" w="sm" len="sm"/>
                    </a:lnR>
                    <a:lnT w="9525" cap="flat" cmpd="sng">
                      <a:solidFill>
                        <a:srgbClr val="E7E7E7">
                          <a:alpha val="0"/>
                        </a:srgbClr>
                      </a:solidFill>
                      <a:prstDash val="solid"/>
                      <a:round/>
                      <a:headEnd type="none" w="sm" len="sm"/>
                      <a:tailEnd type="none" w="sm" len="sm"/>
                    </a:lnT>
                    <a:lnB w="9525" cap="flat" cmpd="sng">
                      <a:solidFill>
                        <a:srgbClr val="E7E7E7">
                          <a:alpha val="0"/>
                        </a:srgbClr>
                      </a:solidFill>
                      <a:prstDash val="solid"/>
                      <a:round/>
                      <a:headEnd type="none" w="sm" len="sm"/>
                      <a:tailEnd type="none" w="sm" len="sm"/>
                    </a:lnB>
                    <a:solidFill>
                      <a:srgbClr val="E7E7E7"/>
                    </a:solidFill>
                  </a:tcPr>
                </a:tc>
                <a:tc>
                  <a:txBody>
                    <a:bodyPr/>
                    <a:lstStyle/>
                    <a:p>
                      <a:pPr marL="0" lvl="0" indent="0" algn="l" rtl="0">
                        <a:spcBef>
                          <a:spcPts val="0"/>
                        </a:spcBef>
                        <a:spcAft>
                          <a:spcPts val="0"/>
                        </a:spcAft>
                        <a:buNone/>
                      </a:pPr>
                      <a:r>
                        <a:rPr lang="en"/>
                        <a:t>Money withdrawn is usually taxed as ordinary income and may be subject to early withdrawal penalties</a:t>
                      </a:r>
                      <a:endParaRPr/>
                    </a:p>
                  </a:txBody>
                  <a:tcPr marL="91425" marR="91425" marT="91425" marB="91425" anchor="ctr">
                    <a:lnL w="9525" cap="flat" cmpd="sng">
                      <a:solidFill>
                        <a:srgbClr val="E7E7E7">
                          <a:alpha val="0"/>
                        </a:srgbClr>
                      </a:solidFill>
                      <a:prstDash val="solid"/>
                      <a:round/>
                      <a:headEnd type="none" w="sm" len="sm"/>
                      <a:tailEnd type="none" w="sm" len="sm"/>
                    </a:lnL>
                    <a:lnR w="9525" cap="flat" cmpd="sng">
                      <a:solidFill>
                        <a:srgbClr val="E7E7E7">
                          <a:alpha val="0"/>
                        </a:srgbClr>
                      </a:solidFill>
                      <a:prstDash val="solid"/>
                      <a:round/>
                      <a:headEnd type="none" w="sm" len="sm"/>
                      <a:tailEnd type="none" w="sm" len="sm"/>
                    </a:lnR>
                    <a:lnT w="9525" cap="flat" cmpd="sng">
                      <a:solidFill>
                        <a:srgbClr val="E7E7E7">
                          <a:alpha val="0"/>
                        </a:srgbClr>
                      </a:solidFill>
                      <a:prstDash val="solid"/>
                      <a:round/>
                      <a:headEnd type="none" w="sm" len="sm"/>
                      <a:tailEnd type="none" w="sm" len="sm"/>
                    </a:lnT>
                    <a:lnB w="9525" cap="flat" cmpd="sng">
                      <a:solidFill>
                        <a:srgbClr val="E7E7E7">
                          <a:alpha val="0"/>
                        </a:srgbClr>
                      </a:solidFill>
                      <a:prstDash val="solid"/>
                      <a:round/>
                      <a:headEnd type="none" w="sm" len="sm"/>
                      <a:tailEnd type="none" w="sm" len="sm"/>
                    </a:lnB>
                    <a:solidFill>
                      <a:srgbClr val="E7E7E7"/>
                    </a:solidFill>
                  </a:tcPr>
                </a:tc>
                <a:extLst>
                  <a:ext uri="{0D108BD9-81ED-4DB2-BD59-A6C34878D82A}">
                    <a16:rowId xmlns:a16="http://schemas.microsoft.com/office/drawing/2014/main" val="10002"/>
                  </a:ext>
                </a:extLst>
              </a:tr>
              <a:tr h="879450">
                <a:tc>
                  <a:txBody>
                    <a:bodyPr/>
                    <a:lstStyle/>
                    <a:p>
                      <a:pPr marL="0" lvl="0" indent="0" algn="l" rtl="0">
                        <a:spcBef>
                          <a:spcPts val="0"/>
                        </a:spcBef>
                        <a:spcAft>
                          <a:spcPts val="0"/>
                        </a:spcAft>
                        <a:buNone/>
                      </a:pPr>
                      <a:r>
                        <a:rPr lang="en"/>
                        <a:t>Tax Exempt</a:t>
                      </a:r>
                      <a:endParaRPr/>
                    </a:p>
                  </a:txBody>
                  <a:tcPr marL="91425" marR="91425" marT="91425" marB="91425"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E7E7E7">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l" rtl="0">
                        <a:spcBef>
                          <a:spcPts val="0"/>
                        </a:spcBef>
                        <a:spcAft>
                          <a:spcPts val="0"/>
                        </a:spcAft>
                        <a:buNone/>
                      </a:pPr>
                      <a:r>
                        <a:rPr lang="en"/>
                        <a:t>Withdrawals are normally not subject to tax, but may be subject to restrictions</a:t>
                      </a:r>
                      <a:endParaRPr/>
                    </a:p>
                  </a:txBody>
                  <a:tcPr marL="91425" marR="91425" marT="91425" marB="91425"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E7E7E7">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extLst>
                  <a:ext uri="{0D108BD9-81ED-4DB2-BD59-A6C34878D82A}">
                    <a16:rowId xmlns:a16="http://schemas.microsoft.com/office/drawing/2014/main" val="10003"/>
                  </a:ext>
                </a:extLst>
              </a:tr>
            </a:tbl>
          </a:graphicData>
        </a:graphic>
      </p:graphicFrame>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08"/>
        <p:cNvGrpSpPr/>
        <p:nvPr/>
      </p:nvGrpSpPr>
      <p:grpSpPr>
        <a:xfrm>
          <a:off x="0" y="0"/>
          <a:ext cx="0" cy="0"/>
          <a:chOff x="0" y="0"/>
          <a:chExt cx="0" cy="0"/>
        </a:xfrm>
      </p:grpSpPr>
      <p:sp>
        <p:nvSpPr>
          <p:cNvPr id="309" name="Google Shape;309;p4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Optimizing Asset Location</a:t>
            </a:r>
            <a:endParaRPr/>
          </a:p>
        </p:txBody>
      </p:sp>
      <p:sp>
        <p:nvSpPr>
          <p:cNvPr id="310" name="Google Shape;310;p46"/>
          <p:cNvSpPr txBox="1">
            <a:spLocks noGrp="1"/>
          </p:cNvSpPr>
          <p:nvPr>
            <p:ph type="sldNum" idx="12"/>
          </p:nvPr>
        </p:nvSpPr>
        <p:spPr>
          <a:xfrm>
            <a:off x="8397325" y="4645925"/>
            <a:ext cx="434700" cy="3354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fld id="{00000000-1234-1234-1234-123412341234}" type="slidenum">
              <a:rPr lang="en"/>
              <a:t>29</a:t>
            </a:fld>
            <a:endParaRPr/>
          </a:p>
        </p:txBody>
      </p:sp>
      <p:pic>
        <p:nvPicPr>
          <p:cNvPr id="311" name="Google Shape;311;p46"/>
          <p:cNvPicPr preferRelativeResize="0"/>
          <p:nvPr/>
        </p:nvPicPr>
        <p:blipFill>
          <a:blip r:embed="rId3">
            <a:alphaModFix/>
          </a:blip>
          <a:stretch>
            <a:fillRect/>
          </a:stretch>
        </p:blipFill>
        <p:spPr>
          <a:xfrm>
            <a:off x="375150" y="1033700"/>
            <a:ext cx="7835168" cy="33234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20"/>
          <p:cNvSpPr/>
          <p:nvPr/>
        </p:nvSpPr>
        <p:spPr>
          <a:xfrm>
            <a:off x="752500" y="994675"/>
            <a:ext cx="7638900" cy="2832000"/>
          </a:xfrm>
          <a:prstGeom prst="roundRect">
            <a:avLst>
              <a:gd name="adj" fmla="val 3534"/>
            </a:avLst>
          </a:prstGeom>
          <a:solidFill>
            <a:srgbClr val="F3F3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
        <p:nvSpPr>
          <p:cNvPr id="90" name="Google Shape;90;p20"/>
          <p:cNvSpPr txBox="1"/>
          <p:nvPr/>
        </p:nvSpPr>
        <p:spPr>
          <a:xfrm>
            <a:off x="1576600" y="1449950"/>
            <a:ext cx="6814800" cy="335400"/>
          </a:xfrm>
          <a:prstGeom prst="rect">
            <a:avLst/>
          </a:prstGeom>
          <a:noFill/>
          <a:ln>
            <a:noFill/>
          </a:ln>
        </p:spPr>
        <p:txBody>
          <a:bodyPr spcFirstLastPara="1" wrap="square" lIns="68575" tIns="34275" rIns="68575" bIns="34275" anchor="t" anchorCtr="0">
            <a:noAutofit/>
          </a:bodyPr>
          <a:lstStyle/>
          <a:p>
            <a:pPr marL="0" marR="0" lvl="0" indent="0" algn="l" rtl="0">
              <a:lnSpc>
                <a:spcPct val="90000"/>
              </a:lnSpc>
              <a:spcBef>
                <a:spcPts val="0"/>
              </a:spcBef>
              <a:spcAft>
                <a:spcPts val="0"/>
              </a:spcAft>
              <a:buClr>
                <a:srgbClr val="254062"/>
              </a:buClr>
              <a:buSzPts val="1100"/>
              <a:buFont typeface="Calibri"/>
              <a:buNone/>
            </a:pPr>
            <a:r>
              <a:rPr lang="en" sz="1800" i="0" u="none" strike="noStrike" cap="none">
                <a:solidFill>
                  <a:srgbClr val="00566F"/>
                </a:solidFill>
                <a:latin typeface="Helvetica Neue"/>
                <a:ea typeface="Helvetica Neue"/>
                <a:cs typeface="Helvetica Neue"/>
                <a:sym typeface="Helvetica Neue"/>
              </a:rPr>
              <a:t>ONLY </a:t>
            </a:r>
            <a:r>
              <a:rPr lang="en" sz="1800" b="1" i="0" u="none" strike="noStrike" cap="none">
                <a:solidFill>
                  <a:srgbClr val="00566F"/>
                </a:solidFill>
                <a:latin typeface="Helvetica Neue"/>
                <a:ea typeface="Helvetica Neue"/>
                <a:cs typeface="Helvetica Neue"/>
                <a:sym typeface="Helvetica Neue"/>
              </a:rPr>
              <a:t>18% </a:t>
            </a:r>
            <a:r>
              <a:rPr lang="en" sz="1800" i="0" u="none" strike="noStrike" cap="none">
                <a:solidFill>
                  <a:srgbClr val="00566F"/>
                </a:solidFill>
                <a:latin typeface="Helvetica Neue"/>
                <a:ea typeface="Helvetica Neue"/>
                <a:cs typeface="Helvetica Neue"/>
                <a:sym typeface="Helvetica Neue"/>
              </a:rPr>
              <a:t>OF WORKERS PLAN TO RETIRE BEFORE AGE 60.</a:t>
            </a:r>
            <a:endParaRPr sz="1800">
              <a:solidFill>
                <a:srgbClr val="00566F"/>
              </a:solidFill>
              <a:latin typeface="Helvetica Neue"/>
              <a:ea typeface="Helvetica Neue"/>
              <a:cs typeface="Helvetica Neue"/>
              <a:sym typeface="Helvetica Neue"/>
            </a:endParaRPr>
          </a:p>
        </p:txBody>
      </p:sp>
      <p:sp>
        <p:nvSpPr>
          <p:cNvPr id="91" name="Google Shape;91;p20"/>
          <p:cNvSpPr txBox="1">
            <a:spLocks noGrp="1"/>
          </p:cNvSpPr>
          <p:nvPr>
            <p:ph type="sldNum" idx="12"/>
          </p:nvPr>
        </p:nvSpPr>
        <p:spPr>
          <a:xfrm>
            <a:off x="8397325" y="4645925"/>
            <a:ext cx="434700" cy="3354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fld id="{00000000-1234-1234-1234-123412341234}" type="slidenum">
              <a:rPr lang="en"/>
              <a:t>3</a:t>
            </a:fld>
            <a:endParaRPr/>
          </a:p>
        </p:txBody>
      </p:sp>
      <p:sp>
        <p:nvSpPr>
          <p:cNvPr id="92" name="Google Shape;92;p20"/>
          <p:cNvSpPr txBox="1"/>
          <p:nvPr/>
        </p:nvSpPr>
        <p:spPr>
          <a:xfrm>
            <a:off x="1576600" y="1986475"/>
            <a:ext cx="6518700" cy="335400"/>
          </a:xfrm>
          <a:prstGeom prst="rect">
            <a:avLst/>
          </a:prstGeom>
          <a:noFill/>
          <a:ln>
            <a:noFill/>
          </a:ln>
        </p:spPr>
        <p:txBody>
          <a:bodyPr spcFirstLastPara="1" wrap="square" lIns="68575" tIns="34275" rIns="68575" bIns="34275" anchor="t" anchorCtr="0">
            <a:normAutofit/>
          </a:bodyPr>
          <a:lstStyle/>
          <a:p>
            <a:pPr marL="0" lvl="0" indent="0" algn="l" rtl="0">
              <a:lnSpc>
                <a:spcPct val="80000"/>
              </a:lnSpc>
              <a:spcBef>
                <a:spcPts val="0"/>
              </a:spcBef>
              <a:spcAft>
                <a:spcPts val="0"/>
              </a:spcAft>
              <a:buClr>
                <a:srgbClr val="254062"/>
              </a:buClr>
              <a:buSzPts val="1100"/>
              <a:buFont typeface="Calibri"/>
              <a:buNone/>
            </a:pPr>
            <a:r>
              <a:rPr lang="en" sz="1800" dirty="0">
                <a:solidFill>
                  <a:srgbClr val="00566F"/>
                </a:solidFill>
                <a:latin typeface="Helvetica Neue"/>
                <a:ea typeface="Helvetica Neue"/>
                <a:cs typeface="Helvetica Neue"/>
                <a:sym typeface="Helvetica Neue"/>
              </a:rPr>
              <a:t>BUT ABOUT </a:t>
            </a:r>
            <a:r>
              <a:rPr lang="en" sz="1800" b="1" dirty="0">
                <a:solidFill>
                  <a:srgbClr val="00566F"/>
                </a:solidFill>
                <a:latin typeface="Helvetica Neue"/>
                <a:ea typeface="Helvetica Neue"/>
                <a:cs typeface="Helvetica Neue"/>
                <a:sym typeface="Helvetica Neue"/>
              </a:rPr>
              <a:t>3X AS MANY (34%)</a:t>
            </a:r>
            <a:r>
              <a:rPr lang="en" sz="1800" dirty="0">
                <a:solidFill>
                  <a:srgbClr val="00566F"/>
                </a:solidFill>
                <a:latin typeface="Helvetica Neue"/>
                <a:ea typeface="Helvetica Neue"/>
                <a:cs typeface="Helvetica Neue"/>
                <a:sym typeface="Helvetica Neue"/>
              </a:rPr>
              <a:t> ACTUALLY DO.</a:t>
            </a:r>
            <a:endParaRPr sz="1800" dirty="0">
              <a:solidFill>
                <a:srgbClr val="00566F"/>
              </a:solidFill>
              <a:latin typeface="Helvetica Neue"/>
              <a:ea typeface="Helvetica Neue"/>
              <a:cs typeface="Helvetica Neue"/>
              <a:sym typeface="Helvetica Neue"/>
            </a:endParaRPr>
          </a:p>
        </p:txBody>
      </p:sp>
      <p:sp>
        <p:nvSpPr>
          <p:cNvPr id="93" name="Google Shape;93;p20"/>
          <p:cNvSpPr txBox="1"/>
          <p:nvPr/>
        </p:nvSpPr>
        <p:spPr>
          <a:xfrm>
            <a:off x="1576600" y="2446800"/>
            <a:ext cx="6102300" cy="1000800"/>
          </a:xfrm>
          <a:prstGeom prst="rect">
            <a:avLst/>
          </a:prstGeom>
          <a:noFill/>
          <a:ln>
            <a:noFill/>
          </a:ln>
        </p:spPr>
        <p:txBody>
          <a:bodyPr spcFirstLastPara="1" wrap="square" lIns="68575" tIns="34275" rIns="68575" bIns="34275" anchor="t" anchorCtr="0">
            <a:normAutofit lnSpcReduction="10000"/>
          </a:bodyPr>
          <a:lstStyle/>
          <a:p>
            <a:pPr marL="0" lvl="0" indent="0" algn="l" rtl="0">
              <a:lnSpc>
                <a:spcPct val="120000"/>
              </a:lnSpc>
              <a:spcBef>
                <a:spcPts val="0"/>
              </a:spcBef>
              <a:spcAft>
                <a:spcPts val="0"/>
              </a:spcAft>
              <a:buClr>
                <a:srgbClr val="254062"/>
              </a:buClr>
              <a:buSzPts val="1100"/>
              <a:buFont typeface="Calibri"/>
              <a:buNone/>
            </a:pPr>
            <a:r>
              <a:rPr lang="en" sz="1800" dirty="0">
                <a:solidFill>
                  <a:srgbClr val="00566F"/>
                </a:solidFill>
                <a:latin typeface="Helvetica Neue"/>
                <a:ea typeface="Helvetica Neue"/>
                <a:cs typeface="Helvetica Neue"/>
                <a:sym typeface="Helvetica Neue"/>
              </a:rPr>
              <a:t>IN FACT, </a:t>
            </a:r>
            <a:r>
              <a:rPr lang="en" sz="1800" b="1" dirty="0">
                <a:solidFill>
                  <a:srgbClr val="00566F"/>
                </a:solidFill>
                <a:latin typeface="Helvetica Neue"/>
                <a:ea typeface="Helvetica Neue"/>
                <a:cs typeface="Helvetica Neue"/>
                <a:sym typeface="Helvetica Neue"/>
              </a:rPr>
              <a:t>ONLY 6% OF WORKERS MAKE IT TO 70</a:t>
            </a:r>
            <a:r>
              <a:rPr lang="en" sz="1800" dirty="0">
                <a:solidFill>
                  <a:srgbClr val="00566F"/>
                </a:solidFill>
                <a:latin typeface="Helvetica Neue"/>
                <a:ea typeface="Helvetica Neue"/>
                <a:cs typeface="Helvetica Neue"/>
                <a:sym typeface="Helvetica Neue"/>
              </a:rPr>
              <a:t> BEFORE RETIRING, A FRACTION OF THE NUMBER WHO ONCE INTENDED TO WORK TO THAT AGE.</a:t>
            </a:r>
            <a:endParaRPr sz="1800" dirty="0">
              <a:solidFill>
                <a:srgbClr val="00566F"/>
              </a:solidFill>
              <a:latin typeface="Helvetica Neue"/>
              <a:ea typeface="Helvetica Neue"/>
              <a:cs typeface="Helvetica Neue"/>
              <a:sym typeface="Helvetica Neue"/>
            </a:endParaRPr>
          </a:p>
        </p:txBody>
      </p:sp>
      <p:pic>
        <p:nvPicPr>
          <p:cNvPr id="94" name="Google Shape;94;p20"/>
          <p:cNvPicPr preferRelativeResize="0"/>
          <p:nvPr/>
        </p:nvPicPr>
        <p:blipFill>
          <a:blip r:embed="rId3">
            <a:alphaModFix/>
          </a:blip>
          <a:stretch>
            <a:fillRect/>
          </a:stretch>
        </p:blipFill>
        <p:spPr>
          <a:xfrm>
            <a:off x="1182925" y="1449950"/>
            <a:ext cx="302950" cy="302950"/>
          </a:xfrm>
          <a:prstGeom prst="rect">
            <a:avLst/>
          </a:prstGeom>
          <a:noFill/>
          <a:ln>
            <a:noFill/>
          </a:ln>
        </p:spPr>
      </p:pic>
      <p:pic>
        <p:nvPicPr>
          <p:cNvPr id="95" name="Google Shape;95;p20"/>
          <p:cNvPicPr preferRelativeResize="0"/>
          <p:nvPr/>
        </p:nvPicPr>
        <p:blipFill>
          <a:blip r:embed="rId3">
            <a:alphaModFix/>
          </a:blip>
          <a:stretch>
            <a:fillRect/>
          </a:stretch>
        </p:blipFill>
        <p:spPr>
          <a:xfrm>
            <a:off x="1182925" y="1960900"/>
            <a:ext cx="302950" cy="302950"/>
          </a:xfrm>
          <a:prstGeom prst="rect">
            <a:avLst/>
          </a:prstGeom>
          <a:noFill/>
          <a:ln>
            <a:noFill/>
          </a:ln>
        </p:spPr>
      </p:pic>
      <p:pic>
        <p:nvPicPr>
          <p:cNvPr id="96" name="Google Shape;96;p20"/>
          <p:cNvPicPr preferRelativeResize="0"/>
          <p:nvPr/>
        </p:nvPicPr>
        <p:blipFill>
          <a:blip r:embed="rId3">
            <a:alphaModFix/>
          </a:blip>
          <a:stretch>
            <a:fillRect/>
          </a:stretch>
        </p:blipFill>
        <p:spPr>
          <a:xfrm>
            <a:off x="1182925" y="2471850"/>
            <a:ext cx="302950" cy="302950"/>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15"/>
        <p:cNvGrpSpPr/>
        <p:nvPr/>
      </p:nvGrpSpPr>
      <p:grpSpPr>
        <a:xfrm>
          <a:off x="0" y="0"/>
          <a:ext cx="0" cy="0"/>
          <a:chOff x="0" y="0"/>
          <a:chExt cx="0" cy="0"/>
        </a:xfrm>
      </p:grpSpPr>
      <p:sp>
        <p:nvSpPr>
          <p:cNvPr id="316" name="Google Shape;316;p47"/>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a:t>Appendix</a:t>
            </a:r>
            <a:endParaRPr/>
          </a:p>
        </p:txBody>
      </p:sp>
      <p:sp>
        <p:nvSpPr>
          <p:cNvPr id="317" name="Google Shape;317;p47"/>
          <p:cNvSpPr txBox="1">
            <a:spLocks noGrp="1"/>
          </p:cNvSpPr>
          <p:nvPr>
            <p:ph type="sldNum" idx="12"/>
          </p:nvPr>
        </p:nvSpPr>
        <p:spPr>
          <a:xfrm>
            <a:off x="8397325" y="4645925"/>
            <a:ext cx="434700" cy="3354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fld id="{00000000-1234-1234-1234-123412341234}" type="slidenum">
              <a:rPr lang="en"/>
              <a:t>30</a:t>
            </a:fld>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21"/>
        <p:cNvGrpSpPr/>
        <p:nvPr/>
      </p:nvGrpSpPr>
      <p:grpSpPr>
        <a:xfrm>
          <a:off x="0" y="0"/>
          <a:ext cx="0" cy="0"/>
          <a:chOff x="0" y="0"/>
          <a:chExt cx="0" cy="0"/>
        </a:xfrm>
      </p:grpSpPr>
      <p:sp>
        <p:nvSpPr>
          <p:cNvPr id="322" name="Google Shape;322;p4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Clr>
                <a:schemeClr val="dk1"/>
              </a:buClr>
              <a:buSzPct val="39285"/>
              <a:buFont typeface="Arial"/>
              <a:buNone/>
            </a:pPr>
            <a:r>
              <a:rPr lang="en"/>
              <a:t>Retirement Income Sources</a:t>
            </a:r>
            <a:endParaRPr/>
          </a:p>
          <a:p>
            <a:pPr marL="0" lvl="0" indent="0" algn="l" rtl="0">
              <a:spcBef>
                <a:spcPts val="0"/>
              </a:spcBef>
              <a:spcAft>
                <a:spcPts val="0"/>
              </a:spcAft>
              <a:buClr>
                <a:schemeClr val="dk1"/>
              </a:buClr>
              <a:buSzPct val="39285"/>
              <a:buFont typeface="Arial"/>
              <a:buNone/>
            </a:pPr>
            <a:endParaRPr/>
          </a:p>
          <a:p>
            <a:pPr marL="0" lvl="0" indent="0" algn="l" rtl="0">
              <a:spcBef>
                <a:spcPts val="0"/>
              </a:spcBef>
              <a:spcAft>
                <a:spcPts val="0"/>
              </a:spcAft>
              <a:buNone/>
            </a:pPr>
            <a:endParaRPr/>
          </a:p>
        </p:txBody>
      </p:sp>
      <p:sp>
        <p:nvSpPr>
          <p:cNvPr id="323" name="Google Shape;323;p48"/>
          <p:cNvSpPr txBox="1">
            <a:spLocks noGrp="1"/>
          </p:cNvSpPr>
          <p:nvPr>
            <p:ph type="sldNum" idx="12"/>
          </p:nvPr>
        </p:nvSpPr>
        <p:spPr>
          <a:xfrm>
            <a:off x="8397325" y="4645925"/>
            <a:ext cx="434700" cy="3354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fld id="{00000000-1234-1234-1234-123412341234}" type="slidenum">
              <a:rPr lang="en"/>
              <a:t>31</a:t>
            </a:fld>
            <a:endParaRPr/>
          </a:p>
        </p:txBody>
      </p:sp>
      <p:sp>
        <p:nvSpPr>
          <p:cNvPr id="324" name="Google Shape;324;p48"/>
          <p:cNvSpPr txBox="1">
            <a:spLocks noGrp="1"/>
          </p:cNvSpPr>
          <p:nvPr>
            <p:ph type="body" idx="1"/>
          </p:nvPr>
        </p:nvSpPr>
        <p:spPr>
          <a:xfrm>
            <a:off x="4413600" y="524625"/>
            <a:ext cx="4493700" cy="39711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Clr>
                <a:schemeClr val="dk1"/>
              </a:buClr>
              <a:buSzPts val="1100"/>
              <a:buFont typeface="Arial"/>
              <a:buNone/>
            </a:pPr>
            <a:r>
              <a:rPr lang="en">
                <a:solidFill>
                  <a:schemeClr val="accent3"/>
                </a:solidFill>
              </a:rPr>
              <a:t>Review: IRA vs. Roth IRA</a:t>
            </a:r>
            <a:endParaRPr>
              <a:solidFill>
                <a:schemeClr val="accent3"/>
              </a:solidFill>
            </a:endParaRPr>
          </a:p>
          <a:p>
            <a:pPr marL="0" lvl="0" indent="0" algn="l" rtl="0">
              <a:spcBef>
                <a:spcPts val="1200"/>
              </a:spcBef>
              <a:spcAft>
                <a:spcPts val="1200"/>
              </a:spcAft>
              <a:buNone/>
            </a:pPr>
            <a:endParaRPr/>
          </a:p>
        </p:txBody>
      </p:sp>
      <p:pic>
        <p:nvPicPr>
          <p:cNvPr id="325" name="Google Shape;325;p48"/>
          <p:cNvPicPr preferRelativeResize="0"/>
          <p:nvPr/>
        </p:nvPicPr>
        <p:blipFill>
          <a:blip r:embed="rId3">
            <a:alphaModFix/>
          </a:blip>
          <a:stretch>
            <a:fillRect/>
          </a:stretch>
        </p:blipFill>
        <p:spPr>
          <a:xfrm>
            <a:off x="441959" y="965125"/>
            <a:ext cx="5990275" cy="3462276"/>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21"/>
          <p:cNvSpPr txBox="1">
            <a:spLocks noGrp="1"/>
          </p:cNvSpPr>
          <p:nvPr>
            <p:ph type="body" idx="1"/>
          </p:nvPr>
        </p:nvSpPr>
        <p:spPr>
          <a:xfrm>
            <a:off x="311700" y="1152475"/>
            <a:ext cx="3999900" cy="3416400"/>
          </a:xfrm>
          <a:prstGeom prst="rect">
            <a:avLst/>
          </a:prstGeom>
          <a:noFill/>
          <a:ln>
            <a:noFill/>
          </a:ln>
        </p:spPr>
        <p:txBody>
          <a:bodyPr spcFirstLastPara="1" wrap="square" lIns="68575" tIns="34275" rIns="68575" bIns="34275" anchor="t" anchorCtr="0">
            <a:normAutofit/>
          </a:bodyPr>
          <a:lstStyle/>
          <a:p>
            <a:pPr marL="0" lvl="0" indent="0" algn="l" rtl="0">
              <a:lnSpc>
                <a:spcPct val="90000"/>
              </a:lnSpc>
              <a:spcBef>
                <a:spcPts val="0"/>
              </a:spcBef>
              <a:spcAft>
                <a:spcPts val="0"/>
              </a:spcAft>
              <a:buClr>
                <a:srgbClr val="00566F"/>
              </a:buClr>
              <a:buSzPts val="2100"/>
              <a:buNone/>
            </a:pPr>
            <a:r>
              <a:rPr lang="en" dirty="0"/>
              <a:t>Life Planning for Retirement</a:t>
            </a:r>
            <a:endParaRPr b="0" dirty="0"/>
          </a:p>
          <a:p>
            <a:pPr marL="0" lvl="0" indent="0" algn="l" rtl="0">
              <a:lnSpc>
                <a:spcPct val="90000"/>
              </a:lnSpc>
              <a:spcBef>
                <a:spcPts val="0"/>
              </a:spcBef>
              <a:spcAft>
                <a:spcPts val="0"/>
              </a:spcAft>
              <a:buClr>
                <a:srgbClr val="00566F"/>
              </a:buClr>
              <a:buSzPts val="2100"/>
              <a:buNone/>
            </a:pPr>
            <a:endParaRPr b="0" dirty="0"/>
          </a:p>
          <a:p>
            <a:pPr marL="0" lvl="0" indent="0" algn="l" rtl="0">
              <a:lnSpc>
                <a:spcPct val="90000"/>
              </a:lnSpc>
              <a:spcBef>
                <a:spcPts val="0"/>
              </a:spcBef>
              <a:spcAft>
                <a:spcPts val="0"/>
              </a:spcAft>
              <a:buClr>
                <a:srgbClr val="00566F"/>
              </a:buClr>
              <a:buSzPts val="2100"/>
              <a:buNone/>
            </a:pPr>
            <a:r>
              <a:rPr lang="en" sz="1400" b="1" dirty="0">
                <a:solidFill>
                  <a:schemeClr val="dk2"/>
                </a:solidFill>
              </a:rPr>
              <a:t>Values &amp; Objectives</a:t>
            </a:r>
            <a:endParaRPr b="1" dirty="0"/>
          </a:p>
          <a:p>
            <a:pPr marL="215900" lvl="0" indent="-215900" algn="l" rtl="0">
              <a:lnSpc>
                <a:spcPct val="90000"/>
              </a:lnSpc>
              <a:spcBef>
                <a:spcPts val="900"/>
              </a:spcBef>
              <a:spcAft>
                <a:spcPts val="0"/>
              </a:spcAft>
              <a:buClr>
                <a:srgbClr val="000000"/>
              </a:buClr>
              <a:buSzPts val="1400"/>
              <a:buFont typeface="Arial"/>
              <a:buChar char="•"/>
            </a:pPr>
            <a:r>
              <a:rPr lang="en" sz="1400" b="0" dirty="0">
                <a:solidFill>
                  <a:srgbClr val="000000"/>
                </a:solidFill>
              </a:rPr>
              <a:t>Retirement planning should not be focused solely on money</a:t>
            </a:r>
            <a:endParaRPr dirty="0"/>
          </a:p>
          <a:p>
            <a:pPr marL="215900" lvl="0" indent="-215900" algn="l" rtl="0">
              <a:lnSpc>
                <a:spcPct val="90000"/>
              </a:lnSpc>
              <a:spcBef>
                <a:spcPts val="900"/>
              </a:spcBef>
              <a:spcAft>
                <a:spcPts val="0"/>
              </a:spcAft>
              <a:buClr>
                <a:srgbClr val="000000"/>
              </a:buClr>
              <a:buSzPts val="1400"/>
              <a:buFont typeface="Arial"/>
              <a:buChar char="•"/>
            </a:pPr>
            <a:r>
              <a:rPr lang="en" sz="1400" b="0" dirty="0">
                <a:solidFill>
                  <a:srgbClr val="000000"/>
                </a:solidFill>
              </a:rPr>
              <a:t>Financial security and success alone does not guarantee </a:t>
            </a:r>
            <a:br>
              <a:rPr lang="en" sz="1400" b="0" dirty="0">
                <a:solidFill>
                  <a:srgbClr val="000000"/>
                </a:solidFill>
              </a:rPr>
            </a:br>
            <a:r>
              <a:rPr lang="en" sz="1400" b="0" dirty="0">
                <a:solidFill>
                  <a:srgbClr val="000000"/>
                </a:solidFill>
              </a:rPr>
              <a:t>a rich or fulfilling life</a:t>
            </a:r>
            <a:endParaRPr dirty="0"/>
          </a:p>
          <a:p>
            <a:pPr marL="215900" lvl="0" indent="-215900" algn="l" rtl="0">
              <a:lnSpc>
                <a:spcPct val="90000"/>
              </a:lnSpc>
              <a:spcBef>
                <a:spcPts val="900"/>
              </a:spcBef>
              <a:spcAft>
                <a:spcPts val="0"/>
              </a:spcAft>
              <a:buClr>
                <a:srgbClr val="000000"/>
              </a:buClr>
              <a:buSzPts val="1400"/>
              <a:buFont typeface="Arial"/>
              <a:buChar char="•"/>
            </a:pPr>
            <a:r>
              <a:rPr lang="en" sz="1400" b="0" dirty="0">
                <a:solidFill>
                  <a:srgbClr val="000000"/>
                </a:solidFill>
              </a:rPr>
              <a:t>Financial freedom does provide more choices throughout life, </a:t>
            </a:r>
            <a:br>
              <a:rPr lang="en" sz="1400" b="0" dirty="0">
                <a:solidFill>
                  <a:srgbClr val="000000"/>
                </a:solidFill>
              </a:rPr>
            </a:br>
            <a:r>
              <a:rPr lang="en" sz="1400" b="0" dirty="0">
                <a:solidFill>
                  <a:srgbClr val="000000"/>
                </a:solidFill>
              </a:rPr>
              <a:t>including your retirement years</a:t>
            </a:r>
            <a:endParaRPr dirty="0"/>
          </a:p>
        </p:txBody>
      </p:sp>
      <p:sp>
        <p:nvSpPr>
          <p:cNvPr id="103" name="Google Shape;103;p21"/>
          <p:cNvSpPr txBox="1">
            <a:spLocks noGrp="1"/>
          </p:cNvSpPr>
          <p:nvPr>
            <p:ph type="body" idx="2"/>
          </p:nvPr>
        </p:nvSpPr>
        <p:spPr>
          <a:xfrm>
            <a:off x="4832400" y="1152475"/>
            <a:ext cx="3999900" cy="3416400"/>
          </a:xfrm>
          <a:prstGeom prst="rect">
            <a:avLst/>
          </a:prstGeom>
          <a:noFill/>
          <a:ln>
            <a:noFill/>
          </a:ln>
        </p:spPr>
        <p:txBody>
          <a:bodyPr spcFirstLastPara="1" wrap="square" lIns="68575" tIns="34275" rIns="68575" bIns="34275" anchor="t" anchorCtr="0">
            <a:normAutofit/>
          </a:bodyPr>
          <a:lstStyle/>
          <a:p>
            <a:pPr marL="0" lvl="0" indent="0" algn="l" rtl="0">
              <a:lnSpc>
                <a:spcPct val="90000"/>
              </a:lnSpc>
              <a:spcBef>
                <a:spcPts val="0"/>
              </a:spcBef>
              <a:spcAft>
                <a:spcPts val="0"/>
              </a:spcAft>
              <a:buClr>
                <a:srgbClr val="00566F"/>
              </a:buClr>
              <a:buSzPts val="2100"/>
              <a:buNone/>
            </a:pPr>
            <a:r>
              <a:rPr lang="en"/>
              <a:t>Questions to Consider</a:t>
            </a:r>
            <a:endParaRPr sz="1400" b="0"/>
          </a:p>
          <a:p>
            <a:pPr marL="215900" lvl="0" indent="-215900" algn="l" rtl="0">
              <a:lnSpc>
                <a:spcPct val="90000"/>
              </a:lnSpc>
              <a:spcBef>
                <a:spcPts val="900"/>
              </a:spcBef>
              <a:spcAft>
                <a:spcPts val="0"/>
              </a:spcAft>
              <a:buClr>
                <a:srgbClr val="000000"/>
              </a:buClr>
              <a:buSzPts val="1400"/>
              <a:buFont typeface="Arial"/>
              <a:buChar char="•"/>
            </a:pPr>
            <a:r>
              <a:rPr lang="en" sz="1400" b="0">
                <a:solidFill>
                  <a:srgbClr val="000000"/>
                </a:solidFill>
              </a:rPr>
              <a:t>What will be our primary source of income during retirement?</a:t>
            </a:r>
            <a:endParaRPr/>
          </a:p>
          <a:p>
            <a:pPr marL="215900" lvl="0" indent="-215900" algn="l" rtl="0">
              <a:lnSpc>
                <a:spcPct val="90000"/>
              </a:lnSpc>
              <a:spcBef>
                <a:spcPts val="900"/>
              </a:spcBef>
              <a:spcAft>
                <a:spcPts val="0"/>
              </a:spcAft>
              <a:buClr>
                <a:srgbClr val="000000"/>
              </a:buClr>
              <a:buSzPts val="1400"/>
              <a:buFont typeface="Arial"/>
              <a:buChar char="•"/>
            </a:pPr>
            <a:r>
              <a:rPr lang="en" sz="1400" b="0">
                <a:solidFill>
                  <a:srgbClr val="000000"/>
                </a:solidFill>
              </a:rPr>
              <a:t>Will I work post-retirement? Will my partner?</a:t>
            </a:r>
            <a:endParaRPr/>
          </a:p>
          <a:p>
            <a:pPr marL="215900" lvl="0" indent="-215900" algn="l" rtl="0">
              <a:lnSpc>
                <a:spcPct val="90000"/>
              </a:lnSpc>
              <a:spcBef>
                <a:spcPts val="900"/>
              </a:spcBef>
              <a:spcAft>
                <a:spcPts val="0"/>
              </a:spcAft>
              <a:buClr>
                <a:srgbClr val="000000"/>
              </a:buClr>
              <a:buSzPts val="1400"/>
              <a:buFont typeface="Arial"/>
              <a:buChar char="•"/>
            </a:pPr>
            <a:r>
              <a:rPr lang="en" sz="1400" b="0">
                <a:solidFill>
                  <a:srgbClr val="000000"/>
                </a:solidFill>
              </a:rPr>
              <a:t>What age do I want to retire? Does my partner know this?</a:t>
            </a:r>
            <a:endParaRPr/>
          </a:p>
          <a:p>
            <a:pPr marL="215900" lvl="0" indent="-215900" algn="l" rtl="0">
              <a:lnSpc>
                <a:spcPct val="90000"/>
              </a:lnSpc>
              <a:spcBef>
                <a:spcPts val="900"/>
              </a:spcBef>
              <a:spcAft>
                <a:spcPts val="0"/>
              </a:spcAft>
              <a:buClr>
                <a:srgbClr val="000000"/>
              </a:buClr>
              <a:buSzPts val="1400"/>
              <a:buFont typeface="Arial"/>
              <a:buChar char="•"/>
            </a:pPr>
            <a:r>
              <a:rPr lang="en" sz="1400" b="0">
                <a:solidFill>
                  <a:srgbClr val="000000"/>
                </a:solidFill>
              </a:rPr>
              <a:t>Who should my partner speak to about financial advice if I am incapacitated?</a:t>
            </a:r>
            <a:endParaRPr/>
          </a:p>
          <a:p>
            <a:pPr marL="0" lvl="0" indent="0" algn="l" rtl="0">
              <a:lnSpc>
                <a:spcPct val="90000"/>
              </a:lnSpc>
              <a:spcBef>
                <a:spcPts val="1700"/>
              </a:spcBef>
              <a:spcAft>
                <a:spcPts val="1200"/>
              </a:spcAft>
              <a:buClr>
                <a:srgbClr val="00566F"/>
              </a:buClr>
              <a:buSzPts val="2100"/>
              <a:buNone/>
            </a:pPr>
            <a:endParaRPr/>
          </a:p>
        </p:txBody>
      </p:sp>
      <p:sp>
        <p:nvSpPr>
          <p:cNvPr id="104" name="Google Shape;104;p21"/>
          <p:cNvSpPr txBox="1">
            <a:spLocks noGrp="1"/>
          </p:cNvSpPr>
          <p:nvPr>
            <p:ph type="sldNum" idx="12"/>
          </p:nvPr>
        </p:nvSpPr>
        <p:spPr>
          <a:xfrm>
            <a:off x="8397325" y="4645925"/>
            <a:ext cx="434700" cy="3354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fld id="{00000000-1234-1234-1234-123412341234}" type="slidenum">
              <a:rPr lang="en"/>
              <a:t>4</a:t>
            </a:fld>
            <a:endParaRPr/>
          </a:p>
        </p:txBody>
      </p:sp>
      <p:sp>
        <p:nvSpPr>
          <p:cNvPr id="105" name="Google Shape;105;p2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Goal-based Planning</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2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dirty="0"/>
              <a:t>Do You Have a Plan?</a:t>
            </a:r>
            <a:endParaRPr dirty="0"/>
          </a:p>
        </p:txBody>
      </p:sp>
      <p:sp>
        <p:nvSpPr>
          <p:cNvPr id="111" name="Google Shape;111;p22"/>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b="0" dirty="0"/>
              <a:t>A retirement income plan is much more than just an investment plan.</a:t>
            </a:r>
            <a:endParaRPr b="0" dirty="0"/>
          </a:p>
          <a:p>
            <a:pPr marL="0" lvl="0" indent="0" algn="l" rtl="0">
              <a:spcBef>
                <a:spcPts val="1200"/>
              </a:spcBef>
              <a:spcAft>
                <a:spcPts val="1200"/>
              </a:spcAft>
              <a:buNone/>
            </a:pPr>
            <a:r>
              <a:rPr lang="en" b="0" dirty="0">
                <a:solidFill>
                  <a:srgbClr val="666666"/>
                </a:solidFill>
              </a:rPr>
              <a:t>Investing </a:t>
            </a:r>
            <a:br>
              <a:rPr lang="en" b="0" dirty="0">
                <a:solidFill>
                  <a:srgbClr val="666666"/>
                </a:solidFill>
              </a:rPr>
            </a:br>
            <a:r>
              <a:rPr lang="en" b="0" dirty="0">
                <a:solidFill>
                  <a:srgbClr val="666666"/>
                </a:solidFill>
              </a:rPr>
              <a:t>+ Taxes </a:t>
            </a:r>
            <a:br>
              <a:rPr lang="en" b="0" dirty="0">
                <a:solidFill>
                  <a:srgbClr val="666666"/>
                </a:solidFill>
              </a:rPr>
            </a:br>
            <a:r>
              <a:rPr lang="en" b="0" dirty="0">
                <a:solidFill>
                  <a:srgbClr val="666666"/>
                </a:solidFill>
              </a:rPr>
              <a:t>+ Timing </a:t>
            </a:r>
            <a:br>
              <a:rPr lang="en" b="0" dirty="0">
                <a:solidFill>
                  <a:srgbClr val="666666"/>
                </a:solidFill>
              </a:rPr>
            </a:br>
            <a:r>
              <a:rPr lang="en" b="0" dirty="0">
                <a:solidFill>
                  <a:srgbClr val="666666"/>
                </a:solidFill>
              </a:rPr>
              <a:t>+ Spending </a:t>
            </a:r>
            <a:br>
              <a:rPr lang="en" b="0" dirty="0">
                <a:solidFill>
                  <a:srgbClr val="666666"/>
                </a:solidFill>
              </a:rPr>
            </a:br>
            <a:r>
              <a:rPr lang="en" b="0" dirty="0">
                <a:solidFill>
                  <a:srgbClr val="666666"/>
                </a:solidFill>
              </a:rPr>
              <a:t>+ Insurance </a:t>
            </a:r>
            <a:br>
              <a:rPr lang="en" b="0" dirty="0">
                <a:solidFill>
                  <a:srgbClr val="666666"/>
                </a:solidFill>
              </a:rPr>
            </a:br>
            <a:r>
              <a:rPr lang="en" b="0" dirty="0">
                <a:solidFill>
                  <a:srgbClr val="666666"/>
                </a:solidFill>
              </a:rPr>
              <a:t>+ Income </a:t>
            </a:r>
            <a:br>
              <a:rPr lang="en" b="0" dirty="0">
                <a:solidFill>
                  <a:srgbClr val="666666"/>
                </a:solidFill>
              </a:rPr>
            </a:br>
            <a:r>
              <a:rPr lang="en" b="0" dirty="0">
                <a:solidFill>
                  <a:srgbClr val="666666"/>
                </a:solidFill>
              </a:rPr>
              <a:t>+ Health</a:t>
            </a:r>
            <a:endParaRPr b="0" dirty="0">
              <a:solidFill>
                <a:srgbClr val="666666"/>
              </a:solidFill>
            </a:endParaRPr>
          </a:p>
        </p:txBody>
      </p:sp>
      <p:sp>
        <p:nvSpPr>
          <p:cNvPr id="112" name="Google Shape;112;p22"/>
          <p:cNvSpPr txBox="1">
            <a:spLocks noGrp="1"/>
          </p:cNvSpPr>
          <p:nvPr>
            <p:ph type="sldNum" idx="12"/>
          </p:nvPr>
        </p:nvSpPr>
        <p:spPr>
          <a:xfrm>
            <a:off x="8397325" y="4645925"/>
            <a:ext cx="434700" cy="3354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fld id="{00000000-1234-1234-1234-123412341234}" type="slidenum">
              <a:rPr lang="en"/>
              <a:t>5</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Shape 118"/>
        <p:cNvGrpSpPr/>
        <p:nvPr/>
      </p:nvGrpSpPr>
      <p:grpSpPr>
        <a:xfrm>
          <a:off x="0" y="0"/>
          <a:ext cx="0" cy="0"/>
          <a:chOff x="0" y="0"/>
          <a:chExt cx="0" cy="0"/>
        </a:xfrm>
      </p:grpSpPr>
      <p:sp>
        <p:nvSpPr>
          <p:cNvPr id="119" name="Google Shape;119;p23"/>
          <p:cNvSpPr txBox="1">
            <a:spLocks noGrp="1"/>
          </p:cNvSpPr>
          <p:nvPr>
            <p:ph type="sldNum" idx="12"/>
          </p:nvPr>
        </p:nvSpPr>
        <p:spPr>
          <a:xfrm>
            <a:off x="8397325" y="4645925"/>
            <a:ext cx="434700" cy="3354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fld id="{00000000-1234-1234-1234-123412341234}" type="slidenum">
              <a:rPr lang="en"/>
              <a:t>6</a:t>
            </a:fld>
            <a:endParaRPr/>
          </a:p>
        </p:txBody>
      </p:sp>
      <p:pic>
        <p:nvPicPr>
          <p:cNvPr id="120" name="Google Shape;120;p23"/>
          <p:cNvPicPr preferRelativeResize="0"/>
          <p:nvPr/>
        </p:nvPicPr>
        <p:blipFill rotWithShape="1">
          <a:blip r:embed="rId3">
            <a:alphaModFix/>
          </a:blip>
          <a:srcRect b="22767"/>
          <a:stretch/>
        </p:blipFill>
        <p:spPr>
          <a:xfrm>
            <a:off x="4921900" y="660000"/>
            <a:ext cx="3550326" cy="3556424"/>
          </a:xfrm>
          <a:prstGeom prst="rect">
            <a:avLst/>
          </a:prstGeom>
          <a:noFill/>
          <a:ln>
            <a:noFill/>
          </a:ln>
        </p:spPr>
      </p:pic>
      <p:pic>
        <p:nvPicPr>
          <p:cNvPr id="121" name="Google Shape;121;p23"/>
          <p:cNvPicPr preferRelativeResize="0"/>
          <p:nvPr/>
        </p:nvPicPr>
        <p:blipFill>
          <a:blip r:embed="rId4">
            <a:alphaModFix/>
          </a:blip>
          <a:stretch>
            <a:fillRect/>
          </a:stretch>
        </p:blipFill>
        <p:spPr>
          <a:xfrm>
            <a:off x="875625" y="603225"/>
            <a:ext cx="3198724" cy="3556424"/>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24"/>
          <p:cNvSpPr txBox="1">
            <a:spLocks noGrp="1"/>
          </p:cNvSpPr>
          <p:nvPr>
            <p:ph type="sldNum" idx="12"/>
          </p:nvPr>
        </p:nvSpPr>
        <p:spPr>
          <a:xfrm>
            <a:off x="8397325" y="4645925"/>
            <a:ext cx="434700" cy="3354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fld id="{00000000-1234-1234-1234-123412341234}" type="slidenum">
              <a:rPr lang="en"/>
              <a:t>7</a:t>
            </a:fld>
            <a:endParaRPr/>
          </a:p>
        </p:txBody>
      </p:sp>
      <p:pic>
        <p:nvPicPr>
          <p:cNvPr id="127" name="Google Shape;127;p24"/>
          <p:cNvPicPr preferRelativeResize="0"/>
          <p:nvPr/>
        </p:nvPicPr>
        <p:blipFill>
          <a:blip r:embed="rId3">
            <a:alphaModFix/>
          </a:blip>
          <a:stretch>
            <a:fillRect/>
          </a:stretch>
        </p:blipFill>
        <p:spPr>
          <a:xfrm>
            <a:off x="4990350" y="1017713"/>
            <a:ext cx="3473601" cy="3600976"/>
          </a:xfrm>
          <a:prstGeom prst="rect">
            <a:avLst/>
          </a:prstGeom>
          <a:noFill/>
          <a:ln>
            <a:noFill/>
          </a:ln>
        </p:spPr>
      </p:pic>
      <p:pic>
        <p:nvPicPr>
          <p:cNvPr id="128" name="Google Shape;128;p24"/>
          <p:cNvPicPr preferRelativeResize="0"/>
          <p:nvPr/>
        </p:nvPicPr>
        <p:blipFill rotWithShape="1">
          <a:blip r:embed="rId4">
            <a:alphaModFix/>
          </a:blip>
          <a:srcRect r="1526" b="22767"/>
          <a:stretch/>
        </p:blipFill>
        <p:spPr>
          <a:xfrm>
            <a:off x="809650" y="1165750"/>
            <a:ext cx="3114901" cy="3168502"/>
          </a:xfrm>
          <a:prstGeom prst="rect">
            <a:avLst/>
          </a:prstGeom>
          <a:noFill/>
          <a:ln>
            <a:noFill/>
          </a:ln>
          <a:effectLst>
            <a:outerShdw blurRad="57150" dist="19050" dir="5400000" algn="bl" rotWithShape="0">
              <a:srgbClr val="000000">
                <a:alpha val="50000"/>
              </a:srgbClr>
            </a:outerShdw>
          </a:effectLst>
        </p:spPr>
      </p:pic>
      <p:sp>
        <p:nvSpPr>
          <p:cNvPr id="129" name="Google Shape;129;p2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Income Planning for YOUR Retirement</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25"/>
          <p:cNvSpPr txBox="1">
            <a:spLocks noGrp="1"/>
          </p:cNvSpPr>
          <p:nvPr>
            <p:ph type="sldNum" idx="12"/>
          </p:nvPr>
        </p:nvSpPr>
        <p:spPr>
          <a:xfrm>
            <a:off x="8397325" y="4645925"/>
            <a:ext cx="434700" cy="3354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fld id="{00000000-1234-1234-1234-123412341234}" type="slidenum">
              <a:rPr lang="en"/>
              <a:t>8</a:t>
            </a:fld>
            <a:endParaRPr/>
          </a:p>
        </p:txBody>
      </p:sp>
      <p:sp>
        <p:nvSpPr>
          <p:cNvPr id="136" name="Google Shape;136;p25"/>
          <p:cNvSpPr txBox="1">
            <a:spLocks noGrp="1"/>
          </p:cNvSpPr>
          <p:nvPr>
            <p:ph type="title" idx="4294967295"/>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Using the plan</a:t>
            </a:r>
            <a:endParaRPr/>
          </a:p>
        </p:txBody>
      </p:sp>
      <p:pic>
        <p:nvPicPr>
          <p:cNvPr id="137" name="Google Shape;137;p25"/>
          <p:cNvPicPr preferRelativeResize="0"/>
          <p:nvPr/>
        </p:nvPicPr>
        <p:blipFill>
          <a:blip r:embed="rId3">
            <a:alphaModFix/>
          </a:blip>
          <a:stretch>
            <a:fillRect/>
          </a:stretch>
        </p:blipFill>
        <p:spPr>
          <a:xfrm>
            <a:off x="6564746" y="712100"/>
            <a:ext cx="2001472" cy="1972874"/>
          </a:xfrm>
          <a:prstGeom prst="rect">
            <a:avLst/>
          </a:prstGeom>
          <a:noFill/>
          <a:ln>
            <a:noFill/>
          </a:ln>
        </p:spPr>
      </p:pic>
      <p:pic>
        <p:nvPicPr>
          <p:cNvPr id="138" name="Google Shape;138;p25"/>
          <p:cNvPicPr preferRelativeResize="0"/>
          <p:nvPr/>
        </p:nvPicPr>
        <p:blipFill>
          <a:blip r:embed="rId4">
            <a:alphaModFix/>
          </a:blip>
          <a:stretch>
            <a:fillRect/>
          </a:stretch>
        </p:blipFill>
        <p:spPr>
          <a:xfrm>
            <a:off x="6507325" y="2684968"/>
            <a:ext cx="2121850" cy="1693731"/>
          </a:xfrm>
          <a:prstGeom prst="rect">
            <a:avLst/>
          </a:prstGeom>
          <a:noFill/>
          <a:ln>
            <a:noFill/>
          </a:ln>
        </p:spPr>
      </p:pic>
      <p:pic>
        <p:nvPicPr>
          <p:cNvPr id="139" name="Google Shape;139;p25"/>
          <p:cNvPicPr preferRelativeResize="0"/>
          <p:nvPr/>
        </p:nvPicPr>
        <p:blipFill>
          <a:blip r:embed="rId5">
            <a:alphaModFix/>
          </a:blip>
          <a:stretch>
            <a:fillRect/>
          </a:stretch>
        </p:blipFill>
        <p:spPr>
          <a:xfrm>
            <a:off x="408925" y="1017725"/>
            <a:ext cx="2717576" cy="3412007"/>
          </a:xfrm>
          <a:prstGeom prst="rect">
            <a:avLst/>
          </a:prstGeom>
          <a:noFill/>
          <a:ln>
            <a:noFill/>
          </a:ln>
        </p:spPr>
      </p:pic>
      <p:pic>
        <p:nvPicPr>
          <p:cNvPr id="140" name="Google Shape;140;p25"/>
          <p:cNvPicPr preferRelativeResize="0"/>
          <p:nvPr/>
        </p:nvPicPr>
        <p:blipFill>
          <a:blip r:embed="rId6">
            <a:alphaModFix/>
          </a:blip>
          <a:stretch>
            <a:fillRect/>
          </a:stretch>
        </p:blipFill>
        <p:spPr>
          <a:xfrm>
            <a:off x="3401075" y="1035975"/>
            <a:ext cx="2831674" cy="291512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26"/>
          <p:cNvSpPr txBox="1">
            <a:spLocks noGrp="1"/>
          </p:cNvSpPr>
          <p:nvPr>
            <p:ph type="sldNum" idx="12"/>
          </p:nvPr>
        </p:nvSpPr>
        <p:spPr>
          <a:xfrm>
            <a:off x="8397325" y="4645925"/>
            <a:ext cx="434700" cy="3354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fld id="{00000000-1234-1234-1234-123412341234}" type="slidenum">
              <a:rPr lang="en"/>
              <a:t>9</a:t>
            </a:fld>
            <a:endParaRPr/>
          </a:p>
        </p:txBody>
      </p:sp>
      <p:sp>
        <p:nvSpPr>
          <p:cNvPr id="146" name="Google Shape;146;p26"/>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a:t>Defining </a:t>
            </a:r>
            <a:r>
              <a:rPr lang="en" i="1"/>
              <a:t>YOUR</a:t>
            </a:r>
            <a:r>
              <a:rPr lang="en"/>
              <a:t> Plan</a:t>
            </a:r>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003B49"/>
      </a:accent2>
      <a:accent3>
        <a:srgbClr val="41748B"/>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TotalTime>
  <Words>1492</Words>
  <Application>Microsoft Macintosh PowerPoint</Application>
  <PresentationFormat>On-screen Show (16:9)</PresentationFormat>
  <Paragraphs>227</Paragraphs>
  <Slides>31</Slides>
  <Notes>31</Notes>
  <HiddenSlides>1</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31</vt:i4>
      </vt:variant>
    </vt:vector>
  </HeadingPairs>
  <TitlesOfParts>
    <vt:vector size="38" baseType="lpstr">
      <vt:lpstr>Helvetica Neue Light</vt:lpstr>
      <vt:lpstr>Calibri</vt:lpstr>
      <vt:lpstr>Courier New</vt:lpstr>
      <vt:lpstr>Arial</vt:lpstr>
      <vt:lpstr>Helvetica Neue</vt:lpstr>
      <vt:lpstr>Open Sans</vt:lpstr>
      <vt:lpstr>Simple Light</vt:lpstr>
      <vt:lpstr>PowerPoint Presentation</vt:lpstr>
      <vt:lpstr>The Facets of Retirement</vt:lpstr>
      <vt:lpstr>PowerPoint Presentation</vt:lpstr>
      <vt:lpstr>Goal-based Planning</vt:lpstr>
      <vt:lpstr>Do You Have a Plan?</vt:lpstr>
      <vt:lpstr>PowerPoint Presentation</vt:lpstr>
      <vt:lpstr>Income Planning for YOUR Retirement</vt:lpstr>
      <vt:lpstr>Using the plan</vt:lpstr>
      <vt:lpstr>Defining YOUR Plan</vt:lpstr>
      <vt:lpstr>The 5 Steps</vt:lpstr>
      <vt:lpstr>Step 1</vt:lpstr>
      <vt:lpstr>PowerPoint Presentation</vt:lpstr>
      <vt:lpstr>Step 1</vt:lpstr>
      <vt:lpstr>Step 2</vt:lpstr>
      <vt:lpstr>Step 3</vt:lpstr>
      <vt:lpstr>Step 4</vt:lpstr>
      <vt:lpstr>Step 4</vt:lpstr>
      <vt:lpstr>Step 4</vt:lpstr>
      <vt:lpstr>Step 4</vt:lpstr>
      <vt:lpstr>Investments</vt:lpstr>
      <vt:lpstr>Step 5 </vt:lpstr>
      <vt:lpstr>Step 5 </vt:lpstr>
      <vt:lpstr>Taxes</vt:lpstr>
      <vt:lpstr>Taxes</vt:lpstr>
      <vt:lpstr>Effective Tax Strategies</vt:lpstr>
      <vt:lpstr>Looking Forward</vt:lpstr>
      <vt:lpstr>Taxes</vt:lpstr>
      <vt:lpstr>Optimizing Asset Location</vt:lpstr>
      <vt:lpstr>Optimizing Asset Location</vt:lpstr>
      <vt:lpstr>Appendix</vt:lpstr>
      <vt:lpstr>Retirement Income Sources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Alyssa S. Simonetti</cp:lastModifiedBy>
  <cp:revision>2</cp:revision>
  <dcterms:modified xsi:type="dcterms:W3CDTF">2023-12-19T19:57:22Z</dcterms:modified>
</cp:coreProperties>
</file>